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9" r:id="rId5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59B83"/>
    <a:srgbClr val="FFE699"/>
    <a:srgbClr val="FF7C80"/>
    <a:srgbClr val="FFCCCC"/>
    <a:srgbClr val="E9D0AF"/>
    <a:srgbClr val="D3D1CB"/>
    <a:srgbClr val="FFFFCC"/>
    <a:srgbClr val="D1F6B0"/>
    <a:srgbClr val="9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F0F4D-5FE7-4C5C-A6E3-57FC8A2EF87F}" v="14" dt="2023-03-30T18:03:07.680"/>
    <p1510:client id="{8910BC8D-C51C-4E24-ABB7-92F852B3B455}" v="119" dt="2023-03-31T03:54:31.633"/>
    <p1510:client id="{B3DF21DB-7D56-4509-943C-89CA2241EFE7}" v="36" dt="2023-03-30T20:10:08.846"/>
    <p1510:client id="{C1E19E88-836F-0840-8812-73CFC176C872}" vWet="2" dt="2023-03-31T02:59:22.735"/>
    <p1510:client id="{EA1DB24A-0842-4754-8A4D-078BDAC94485}" v="104" vWet="106" dt="2023-03-30T19:54:4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Barnes" userId="S::cab19j@fsu.edu::d8a92c99-960a-4e6a-a6c2-c1e42f6e3095" providerId="AD" clId="Web-{B3DF21DB-7D56-4509-943C-89CA2241EFE7}"/>
    <pc:docChg chg="modSld">
      <pc:chgData name="Cameron Barnes" userId="S::cab19j@fsu.edu::d8a92c99-960a-4e6a-a6c2-c1e42f6e3095" providerId="AD" clId="Web-{B3DF21DB-7D56-4509-943C-89CA2241EFE7}" dt="2023-03-30T20:10:08.846" v="31" actId="1076"/>
      <pc:docMkLst>
        <pc:docMk/>
      </pc:docMkLst>
      <pc:sldChg chg="addSp delSp modSp">
        <pc:chgData name="Cameron Barnes" userId="S::cab19j@fsu.edu::d8a92c99-960a-4e6a-a6c2-c1e42f6e3095" providerId="AD" clId="Web-{B3DF21DB-7D56-4509-943C-89CA2241EFE7}" dt="2023-03-30T20:10:08.846" v="31" actId="1076"/>
        <pc:sldMkLst>
          <pc:docMk/>
          <pc:sldMk cId="1249328520" sldId="259"/>
        </pc:sldMkLst>
        <pc:graphicFrameChg chg="del">
          <ac:chgData name="Cameron Barnes" userId="S::cab19j@fsu.edu::d8a92c99-960a-4e6a-a6c2-c1e42f6e3095" providerId="AD" clId="Web-{B3DF21DB-7D56-4509-943C-89CA2241EFE7}" dt="2023-03-30T19:54:41.751" v="0"/>
          <ac:graphicFrameMkLst>
            <pc:docMk/>
            <pc:sldMk cId="1249328520" sldId="259"/>
            <ac:graphicFrameMk id="1053" creationId="{F7A9002C-177B-27EE-4E2C-78C21A9295EF}"/>
          </ac:graphicFrameMkLst>
        </pc:graphicFrameChg>
        <pc:picChg chg="add del mod">
          <ac:chgData name="Cameron Barnes" userId="S::cab19j@fsu.edu::d8a92c99-960a-4e6a-a6c2-c1e42f6e3095" providerId="AD" clId="Web-{B3DF21DB-7D56-4509-943C-89CA2241EFE7}" dt="2023-03-30T19:57:09.650" v="6"/>
          <ac:picMkLst>
            <pc:docMk/>
            <pc:sldMk cId="1249328520" sldId="259"/>
            <ac:picMk id="2" creationId="{B00C2400-EE4F-25AF-B914-3EEC0EAA6ADC}"/>
          </ac:picMkLst>
        </pc:picChg>
        <pc:picChg chg="add mod">
          <ac:chgData name="Cameron Barnes" userId="S::cab19j@fsu.edu::d8a92c99-960a-4e6a-a6c2-c1e42f6e3095" providerId="AD" clId="Web-{B3DF21DB-7D56-4509-943C-89CA2241EFE7}" dt="2023-03-30T19:57:40.432" v="16" actId="14100"/>
          <ac:picMkLst>
            <pc:docMk/>
            <pc:sldMk cId="1249328520" sldId="259"/>
            <ac:picMk id="3" creationId="{AD6AB981-F4BB-5480-7581-ACB49EC1F285}"/>
          </ac:picMkLst>
        </pc:picChg>
        <pc:picChg chg="add del mod">
          <ac:chgData name="Cameron Barnes" userId="S::cab19j@fsu.edu::d8a92c99-960a-4e6a-a6c2-c1e42f6e3095" providerId="AD" clId="Web-{B3DF21DB-7D56-4509-943C-89CA2241EFE7}" dt="2023-03-30T20:08:34.576" v="19"/>
          <ac:picMkLst>
            <pc:docMk/>
            <pc:sldMk cId="1249328520" sldId="259"/>
            <ac:picMk id="6" creationId="{CC8D43AA-16DC-8490-C9C0-1A5B0A77999E}"/>
          </ac:picMkLst>
        </pc:picChg>
        <pc:picChg chg="add mod">
          <ac:chgData name="Cameron Barnes" userId="S::cab19j@fsu.edu::d8a92c99-960a-4e6a-a6c2-c1e42f6e3095" providerId="AD" clId="Web-{B3DF21DB-7D56-4509-943C-89CA2241EFE7}" dt="2023-03-30T20:10:08.846" v="31" actId="1076"/>
          <ac:picMkLst>
            <pc:docMk/>
            <pc:sldMk cId="1249328520" sldId="259"/>
            <ac:picMk id="10" creationId="{B5156700-8114-1177-80E2-3C926477C27B}"/>
          </ac:picMkLst>
        </pc:picChg>
      </pc:sldChg>
    </pc:docChg>
  </pc:docChgLst>
  <pc:docChgLst>
    <pc:chgData name="Cameron Barnes" userId="S::cab19j@fsu.edu::d8a92c99-960a-4e6a-a6c2-c1e42f6e3095" providerId="AD" clId="Web-{40BF0F4D-5FE7-4C5C-A6E3-57FC8A2EF87F}"/>
    <pc:docChg chg="addSld modSld">
      <pc:chgData name="Cameron Barnes" userId="S::cab19j@fsu.edu::d8a92c99-960a-4e6a-a6c2-c1e42f6e3095" providerId="AD" clId="Web-{40BF0F4D-5FE7-4C5C-A6E3-57FC8A2EF87F}" dt="2023-03-30T18:03:07.680" v="17"/>
      <pc:docMkLst>
        <pc:docMk/>
      </pc:docMkLst>
      <pc:sldChg chg="modSp">
        <pc:chgData name="Cameron Barnes" userId="S::cab19j@fsu.edu::d8a92c99-960a-4e6a-a6c2-c1e42f6e3095" providerId="AD" clId="Web-{40BF0F4D-5FE7-4C5C-A6E3-57FC8A2EF87F}" dt="2023-03-30T17:59:52.637" v="1" actId="1076"/>
        <pc:sldMkLst>
          <pc:docMk/>
          <pc:sldMk cId="2395128443" sldId="258"/>
        </pc:sldMkLst>
        <pc:graphicFrameChg chg="mod">
          <ac:chgData name="Cameron Barnes" userId="S::cab19j@fsu.edu::d8a92c99-960a-4e6a-a6c2-c1e42f6e3095" providerId="AD" clId="Web-{40BF0F4D-5FE7-4C5C-A6E3-57FC8A2EF87F}" dt="2023-03-30T17:59:52.637" v="1" actId="1076"/>
          <ac:graphicFrameMkLst>
            <pc:docMk/>
            <pc:sldMk cId="2395128443" sldId="258"/>
            <ac:graphicFrameMk id="4" creationId="{0FBD7375-DE15-ED0F-91B4-274CB8F6D82B}"/>
          </ac:graphicFrameMkLst>
        </pc:graphicFrameChg>
      </pc:sldChg>
      <pc:sldChg chg="addSp delSp modSp add replId delAnim">
        <pc:chgData name="Cameron Barnes" userId="S::cab19j@fsu.edu::d8a92c99-960a-4e6a-a6c2-c1e42f6e3095" providerId="AD" clId="Web-{40BF0F4D-5FE7-4C5C-A6E3-57FC8A2EF87F}" dt="2023-03-30T18:03:07.680" v="17"/>
        <pc:sldMkLst>
          <pc:docMk/>
          <pc:sldMk cId="1249328520" sldId="259"/>
        </pc:sldMkLst>
        <pc:spChg chg="add">
          <ac:chgData name="Cameron Barnes" userId="S::cab19j@fsu.edu::d8a92c99-960a-4e6a-a6c2-c1e42f6e3095" providerId="AD" clId="Web-{40BF0F4D-5FE7-4C5C-A6E3-57FC8A2EF87F}" dt="2023-03-30T18:03:07.461" v="16"/>
          <ac:spMkLst>
            <pc:docMk/>
            <pc:sldMk cId="1249328520" sldId="259"/>
            <ac:spMk id="4" creationId="{1C8458BE-CDD8-63BC-5EB0-D29E294518C6}"/>
          </ac:spMkLst>
        </pc:spChg>
        <pc:spChg chg="add">
          <ac:chgData name="Cameron Barnes" userId="S::cab19j@fsu.edu::d8a92c99-960a-4e6a-a6c2-c1e42f6e3095" providerId="AD" clId="Web-{40BF0F4D-5FE7-4C5C-A6E3-57FC8A2EF87F}" dt="2023-03-30T18:03:07.680" v="17"/>
          <ac:spMkLst>
            <pc:docMk/>
            <pc:sldMk cId="1249328520" sldId="259"/>
            <ac:spMk id="6" creationId="{A4A3FABB-8B59-2BDA-4C72-1D346F28FC3B}"/>
          </ac:spMkLst>
        </pc:spChg>
        <pc:spChg chg="del">
          <ac:chgData name="Cameron Barnes" userId="S::cab19j@fsu.edu::d8a92c99-960a-4e6a-a6c2-c1e42f6e3095" providerId="AD" clId="Web-{40BF0F4D-5FE7-4C5C-A6E3-57FC8A2EF87F}" dt="2023-03-30T18:01:06.938" v="4"/>
          <ac:spMkLst>
            <pc:docMk/>
            <pc:sldMk cId="1249328520" sldId="259"/>
            <ac:spMk id="1049" creationId="{5C023163-E181-D205-9C38-B0EE80D448B7}"/>
          </ac:spMkLst>
        </pc:spChg>
        <pc:spChg chg="del">
          <ac:chgData name="Cameron Barnes" userId="S::cab19j@fsu.edu::d8a92c99-960a-4e6a-a6c2-c1e42f6e3095" providerId="AD" clId="Web-{40BF0F4D-5FE7-4C5C-A6E3-57FC8A2EF87F}" dt="2023-03-30T18:01:17.392" v="8"/>
          <ac:spMkLst>
            <pc:docMk/>
            <pc:sldMk cId="1249328520" sldId="259"/>
            <ac:spMk id="1054" creationId="{472A1602-B1FB-5945-8EDC-3CA670127A2A}"/>
          </ac:spMkLst>
        </pc:spChg>
        <pc:spChg chg="del">
          <ac:chgData name="Cameron Barnes" userId="S::cab19j@fsu.edu::d8a92c99-960a-4e6a-a6c2-c1e42f6e3095" providerId="AD" clId="Web-{40BF0F4D-5FE7-4C5C-A6E3-57FC8A2EF87F}" dt="2023-03-30T18:01:11.704" v="6"/>
          <ac:spMkLst>
            <pc:docMk/>
            <pc:sldMk cId="1249328520" sldId="259"/>
            <ac:spMk id="1062" creationId="{1F5C2257-07E5-6A42-D4F3-96B73436773A}"/>
          </ac:spMkLst>
        </pc:spChg>
        <pc:spChg chg="add del mod">
          <ac:chgData name="Cameron Barnes" userId="S::cab19j@fsu.edu::d8a92c99-960a-4e6a-a6c2-c1e42f6e3095" providerId="AD" clId="Web-{40BF0F4D-5FE7-4C5C-A6E3-57FC8A2EF87F}" dt="2023-03-30T18:02:26.521" v="14" actId="1076"/>
          <ac:spMkLst>
            <pc:docMk/>
            <pc:sldMk cId="1249328520" sldId="259"/>
            <ac:spMk id="1071" creationId="{3CBDC159-2BC9-BC66-F351-129349B72ABD}"/>
          </ac:spMkLst>
        </pc:spChg>
        <pc:spChg chg="mod">
          <ac:chgData name="Cameron Barnes" userId="S::cab19j@fsu.edu::d8a92c99-960a-4e6a-a6c2-c1e42f6e3095" providerId="AD" clId="Web-{40BF0F4D-5FE7-4C5C-A6E3-57FC8A2EF87F}" dt="2023-03-30T18:02:31.131" v="15" actId="1076"/>
          <ac:spMkLst>
            <pc:docMk/>
            <pc:sldMk cId="1249328520" sldId="259"/>
            <ac:spMk id="1089" creationId="{8A9D5F9F-DC83-CE04-0E1A-7D27445C2C80}"/>
          </ac:spMkLst>
        </pc:spChg>
        <pc:graphicFrameChg chg="del">
          <ac:chgData name="Cameron Barnes" userId="S::cab19j@fsu.edu::d8a92c99-960a-4e6a-a6c2-c1e42f6e3095" providerId="AD" clId="Web-{40BF0F4D-5FE7-4C5C-A6E3-57FC8A2EF87F}" dt="2023-03-30T18:00:55" v="3"/>
          <ac:graphicFrameMkLst>
            <pc:docMk/>
            <pc:sldMk cId="1249328520" sldId="259"/>
            <ac:graphicFrameMk id="1047" creationId="{7997E797-3EEB-2D5C-0D9F-A4DD4398CB72}"/>
          </ac:graphicFrameMkLst>
        </pc:graphicFrameChg>
        <pc:graphicFrameChg chg="mod">
          <ac:chgData name="Cameron Barnes" userId="S::cab19j@fsu.edu::d8a92c99-960a-4e6a-a6c2-c1e42f6e3095" providerId="AD" clId="Web-{40BF0F4D-5FE7-4C5C-A6E3-57FC8A2EF87F}" dt="2023-03-30T18:02:15.239" v="11" actId="1076"/>
          <ac:graphicFrameMkLst>
            <pc:docMk/>
            <pc:sldMk cId="1249328520" sldId="259"/>
            <ac:graphicFrameMk id="1053" creationId="{F7A9002C-177B-27EE-4E2C-78C21A9295EF}"/>
          </ac:graphicFrameMkLst>
        </pc:graphicFrameChg>
        <pc:cxnChg chg="del">
          <ac:chgData name="Cameron Barnes" userId="S::cab19j@fsu.edu::d8a92c99-960a-4e6a-a6c2-c1e42f6e3095" providerId="AD" clId="Web-{40BF0F4D-5FE7-4C5C-A6E3-57FC8A2EF87F}" dt="2023-03-30T18:01:09.579" v="5"/>
          <ac:cxnSpMkLst>
            <pc:docMk/>
            <pc:sldMk cId="1249328520" sldId="259"/>
            <ac:cxnSpMk id="1051" creationId="{59762965-4571-56FF-B7F8-3D95F7115448}"/>
          </ac:cxnSpMkLst>
        </pc:cxnChg>
        <pc:cxnChg chg="del">
          <ac:chgData name="Cameron Barnes" userId="S::cab19j@fsu.edu::d8a92c99-960a-4e6a-a6c2-c1e42f6e3095" providerId="AD" clId="Web-{40BF0F4D-5FE7-4C5C-A6E3-57FC8A2EF87F}" dt="2023-03-30T18:01:19.892" v="9"/>
          <ac:cxnSpMkLst>
            <pc:docMk/>
            <pc:sldMk cId="1249328520" sldId="259"/>
            <ac:cxnSpMk id="1055" creationId="{FA4E8EBB-924E-4A96-D14F-C91DF8CD1E1F}"/>
          </ac:cxnSpMkLst>
        </pc:cxnChg>
        <pc:cxnChg chg="del">
          <ac:chgData name="Cameron Barnes" userId="S::cab19j@fsu.edu::d8a92c99-960a-4e6a-a6c2-c1e42f6e3095" providerId="AD" clId="Web-{40BF0F4D-5FE7-4C5C-A6E3-57FC8A2EF87F}" dt="2023-03-30T18:01:14.564" v="7"/>
          <ac:cxnSpMkLst>
            <pc:docMk/>
            <pc:sldMk cId="1249328520" sldId="259"/>
            <ac:cxnSpMk id="1063" creationId="{E1D2B239-E231-4D70-28D1-003E044D8805}"/>
          </ac:cxnSpMkLst>
        </pc:cxnChg>
      </pc:sldChg>
    </pc:docChg>
  </pc:docChgLst>
  <pc:docChgLst>
    <pc:chgData name="Cameron Barnes" userId="d8a92c99-960a-4e6a-a6c2-c1e42f6e3095" providerId="ADAL" clId="{EA1DB24A-0842-4754-8A4D-078BDAC94485}"/>
    <pc:docChg chg="undo custSel addSld modSld">
      <pc:chgData name="Cameron Barnes" userId="d8a92c99-960a-4e6a-a6c2-c1e42f6e3095" providerId="ADAL" clId="{EA1DB24A-0842-4754-8A4D-078BDAC94485}" dt="2023-03-30T19:54:13.238" v="2296" actId="1076"/>
      <pc:docMkLst>
        <pc:docMk/>
      </pc:docMkLst>
      <pc:sldChg chg="addSp delSp modSp mod delAnim modAnim">
        <pc:chgData name="Cameron Barnes" userId="d8a92c99-960a-4e6a-a6c2-c1e42f6e3095" providerId="ADAL" clId="{EA1DB24A-0842-4754-8A4D-078BDAC94485}" dt="2023-03-30T19:22:32.520" v="2240" actId="478"/>
        <pc:sldMkLst>
          <pc:docMk/>
          <pc:sldMk cId="541853025" sldId="256"/>
        </pc:sldMkLst>
        <pc:spChg chg="mod">
          <ac:chgData name="Cameron Barnes" userId="d8a92c99-960a-4e6a-a6c2-c1e42f6e3095" providerId="ADAL" clId="{EA1DB24A-0842-4754-8A4D-078BDAC94485}" dt="2023-03-22T18:42:12.324" v="795" actId="207"/>
          <ac:spMkLst>
            <pc:docMk/>
            <pc:sldMk cId="541853025" sldId="256"/>
            <ac:spMk id="2" creationId="{E55D8C74-AF86-822A-CC34-1F4A53B7237A}"/>
          </ac:spMkLst>
        </pc:spChg>
        <pc:spChg chg="mod">
          <ac:chgData name="Cameron Barnes" userId="d8a92c99-960a-4e6a-a6c2-c1e42f6e3095" providerId="ADAL" clId="{EA1DB24A-0842-4754-8A4D-078BDAC94485}" dt="2023-03-22T19:50:05.981" v="1116" actId="1076"/>
          <ac:spMkLst>
            <pc:docMk/>
            <pc:sldMk cId="541853025" sldId="256"/>
            <ac:spMk id="3" creationId="{548DA68E-1A35-89CB-685F-B50F7F952D4A}"/>
          </ac:spMkLst>
        </pc:spChg>
        <pc:spChg chg="del">
          <ac:chgData name="Cameron Barnes" userId="d8a92c99-960a-4e6a-a6c2-c1e42f6e3095" providerId="ADAL" clId="{EA1DB24A-0842-4754-8A4D-078BDAC94485}" dt="2023-03-08T21:38:18.674" v="6" actId="478"/>
          <ac:spMkLst>
            <pc:docMk/>
            <pc:sldMk cId="541853025" sldId="256"/>
            <ac:spMk id="4" creationId="{182D23BB-C450-4A06-B92F-9DD50794F957}"/>
          </ac:spMkLst>
        </pc:spChg>
        <pc:spChg chg="add del mod">
          <ac:chgData name="Cameron Barnes" userId="d8a92c99-960a-4e6a-a6c2-c1e42f6e3095" providerId="ADAL" clId="{EA1DB24A-0842-4754-8A4D-078BDAC94485}" dt="2023-03-22T17:31:28.740" v="479" actId="478"/>
          <ac:spMkLst>
            <pc:docMk/>
            <pc:sldMk cId="541853025" sldId="256"/>
            <ac:spMk id="4" creationId="{2685046F-58CC-76D2-102B-1993CADE87C6}"/>
          </ac:spMkLst>
        </pc:spChg>
        <pc:spChg chg="mod">
          <ac:chgData name="Cameron Barnes" userId="d8a92c99-960a-4e6a-a6c2-c1e42f6e3095" providerId="ADAL" clId="{EA1DB24A-0842-4754-8A4D-078BDAC94485}" dt="2023-03-08T21:40:37.316" v="30" actId="14100"/>
          <ac:spMkLst>
            <pc:docMk/>
            <pc:sldMk cId="541853025" sldId="256"/>
            <ac:spMk id="5" creationId="{00000000-0000-0000-0000-000000000000}"/>
          </ac:spMkLst>
        </pc:spChg>
        <pc:spChg chg="add del mod">
          <ac:chgData name="Cameron Barnes" userId="d8a92c99-960a-4e6a-a6c2-c1e42f6e3095" providerId="ADAL" clId="{EA1DB24A-0842-4754-8A4D-078BDAC94485}" dt="2023-03-08T21:49:45.729" v="95" actId="478"/>
          <ac:spMkLst>
            <pc:docMk/>
            <pc:sldMk cId="541853025" sldId="256"/>
            <ac:spMk id="6" creationId="{D162B4DF-DE93-8FFC-8E22-8F93D91D4C25}"/>
          </ac:spMkLst>
        </pc:spChg>
        <pc:spChg chg="mod">
          <ac:chgData name="Cameron Barnes" userId="d8a92c99-960a-4e6a-a6c2-c1e42f6e3095" providerId="ADAL" clId="{EA1DB24A-0842-4754-8A4D-078BDAC94485}" dt="2023-03-08T21:39:39.064" v="16" actId="1076"/>
          <ac:spMkLst>
            <pc:docMk/>
            <pc:sldMk cId="541853025" sldId="256"/>
            <ac:spMk id="7" creationId="{00000000-0000-0000-0000-000000000000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8" creationId="{99847C32-A382-53C5-EE11-B1A0A3D05E06}"/>
          </ac:spMkLst>
        </pc:spChg>
        <pc:spChg chg="mod">
          <ac:chgData name="Cameron Barnes" userId="d8a92c99-960a-4e6a-a6c2-c1e42f6e3095" providerId="ADAL" clId="{EA1DB24A-0842-4754-8A4D-078BDAC94485}" dt="2023-03-22T17:55:14.947" v="664" actId="1076"/>
          <ac:spMkLst>
            <pc:docMk/>
            <pc:sldMk cId="541853025" sldId="256"/>
            <ac:spMk id="9" creationId="{00000000-0000-0000-0000-000000000000}"/>
          </ac:spMkLst>
        </pc:spChg>
        <pc:spChg chg="del mod">
          <ac:chgData name="Cameron Barnes" userId="d8a92c99-960a-4e6a-a6c2-c1e42f6e3095" providerId="ADAL" clId="{EA1DB24A-0842-4754-8A4D-078BDAC94485}" dt="2023-03-08T21:46:52.650" v="50" actId="478"/>
          <ac:spMkLst>
            <pc:docMk/>
            <pc:sldMk cId="541853025" sldId="256"/>
            <ac:spMk id="10" creationId="{D7E7F892-7686-754E-6C97-28E39749E8CA}"/>
          </ac:spMkLst>
        </pc:spChg>
        <pc:spChg chg="mod">
          <ac:chgData name="Cameron Barnes" userId="d8a92c99-960a-4e6a-a6c2-c1e42f6e3095" providerId="ADAL" clId="{EA1DB24A-0842-4754-8A4D-078BDAC94485}" dt="2023-03-22T18:42:56.347" v="799" actId="207"/>
          <ac:spMkLst>
            <pc:docMk/>
            <pc:sldMk cId="541853025" sldId="256"/>
            <ac:spMk id="11" creationId="{B60A1634-E8D6-C4AE-34E5-8C417E9179D5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12" creationId="{79143459-01BE-EBD1-2673-6BB716060950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3" creationId="{00000000-0000-0000-0000-000000000000}"/>
          </ac:spMkLst>
        </pc:spChg>
        <pc:spChg chg="add mod ord topLvl">
          <ac:chgData name="Cameron Barnes" userId="d8a92c99-960a-4e6a-a6c2-c1e42f6e3095" providerId="ADAL" clId="{EA1DB24A-0842-4754-8A4D-078BDAC94485}" dt="2023-03-22T19:27:15.425" v="902" actId="207"/>
          <ac:spMkLst>
            <pc:docMk/>
            <pc:sldMk cId="541853025" sldId="256"/>
            <ac:spMk id="13" creationId="{83C7399C-EB85-00FD-5A8D-E2284567EE3A}"/>
          </ac:spMkLst>
        </pc:spChg>
        <pc:spChg chg="add del mod ord">
          <ac:chgData name="Cameron Barnes" userId="d8a92c99-960a-4e6a-a6c2-c1e42f6e3095" providerId="ADAL" clId="{EA1DB24A-0842-4754-8A4D-078BDAC94485}" dt="2023-03-22T15:18:14.893" v="309" actId="478"/>
          <ac:spMkLst>
            <pc:docMk/>
            <pc:sldMk cId="541853025" sldId="256"/>
            <ac:spMk id="14" creationId="{6385FD31-F5EF-7091-E146-088E20E5CA13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14" creationId="{BF10D340-6F9C-D988-389E-FAA0B03CD9E9}"/>
          </ac:spMkLst>
        </pc:spChg>
        <pc:spChg chg="del">
          <ac:chgData name="Cameron Barnes" userId="d8a92c99-960a-4e6a-a6c2-c1e42f6e3095" providerId="ADAL" clId="{EA1DB24A-0842-4754-8A4D-078BDAC94485}" dt="2023-03-08T21:38:26.577" v="8" actId="478"/>
          <ac:spMkLst>
            <pc:docMk/>
            <pc:sldMk cId="541853025" sldId="256"/>
            <ac:spMk id="15" creationId="{4DDDC088-5FB7-AAFD-E1E9-B824784C98CE}"/>
          </ac:spMkLst>
        </pc:spChg>
        <pc:spChg chg="mod">
          <ac:chgData name="Cameron Barnes" userId="d8a92c99-960a-4e6a-a6c2-c1e42f6e3095" providerId="ADAL" clId="{EA1DB24A-0842-4754-8A4D-078BDAC94485}" dt="2023-03-22T18:42:48.115" v="798" actId="207"/>
          <ac:spMkLst>
            <pc:docMk/>
            <pc:sldMk cId="541853025" sldId="256"/>
            <ac:spMk id="16" creationId="{7AAC1C65-1CB9-CC56-66F3-BA37A04F5DD8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17" creationId="{BD5C6809-EB4A-139B-7E28-0A406959B9FC}"/>
          </ac:spMkLst>
        </pc:spChg>
        <pc:spChg chg="mod">
          <ac:chgData name="Cameron Barnes" userId="d8a92c99-960a-4e6a-a6c2-c1e42f6e3095" providerId="ADAL" clId="{EA1DB24A-0842-4754-8A4D-078BDAC94485}" dt="2023-03-22T17:42:21.218" v="595" actId="255"/>
          <ac:spMkLst>
            <pc:docMk/>
            <pc:sldMk cId="541853025" sldId="256"/>
            <ac:spMk id="18" creationId="{00000000-0000-0000-0000-000000000000}"/>
          </ac:spMkLst>
        </pc:spChg>
        <pc:spChg chg="mod">
          <ac:chgData name="Cameron Barnes" userId="d8a92c99-960a-4e6a-a6c2-c1e42f6e3095" providerId="ADAL" clId="{EA1DB24A-0842-4754-8A4D-078BDAC94485}" dt="2023-03-22T17:45:56.113" v="632" actId="20577"/>
          <ac:spMkLst>
            <pc:docMk/>
            <pc:sldMk cId="541853025" sldId="256"/>
            <ac:spMk id="19" creationId="{00000000-0000-0000-0000-000000000000}"/>
          </ac:spMkLst>
        </pc:spChg>
        <pc:spChg chg="mod">
          <ac:chgData name="Cameron Barnes" userId="d8a92c99-960a-4e6a-a6c2-c1e42f6e3095" providerId="ADAL" clId="{EA1DB24A-0842-4754-8A4D-078BDAC94485}" dt="2023-03-22T18:42:05.444" v="794" actId="207"/>
          <ac:spMkLst>
            <pc:docMk/>
            <pc:sldMk cId="541853025" sldId="256"/>
            <ac:spMk id="20" creationId="{34E7C2E6-789E-FA23-1CB5-A9F152F89774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24" creationId="{E4263ED6-50DB-A927-FF18-8714F4F25412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32" creationId="{AAADA704-5922-0C5B-8D17-677575261659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34" creationId="{AAA85BCC-D2AB-37DC-B4EB-21E665600809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35" creationId="{AED4DBB1-3851-5A56-DB46-16568B39AF26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36" creationId="{07C6B198-843A-2A56-9344-2CBE85473BFF}"/>
          </ac:spMkLst>
        </pc:spChg>
        <pc:spChg chg="mod">
          <ac:chgData name="Cameron Barnes" userId="d8a92c99-960a-4e6a-a6c2-c1e42f6e3095" providerId="ADAL" clId="{EA1DB24A-0842-4754-8A4D-078BDAC94485}" dt="2023-03-22T19:49:57.443" v="1115" actId="1076"/>
          <ac:spMkLst>
            <pc:docMk/>
            <pc:sldMk cId="541853025" sldId="256"/>
            <ac:spMk id="37" creationId="{69ACE4D7-BFEB-A095-10E5-167D762DAA4B}"/>
          </ac:spMkLst>
        </pc:spChg>
        <pc:spChg chg="mod">
          <ac:chgData name="Cameron Barnes" userId="d8a92c99-960a-4e6a-a6c2-c1e42f6e3095" providerId="ADAL" clId="{EA1DB24A-0842-4754-8A4D-078BDAC94485}" dt="2023-03-22T19:49:48.906" v="1114" actId="1076"/>
          <ac:spMkLst>
            <pc:docMk/>
            <pc:sldMk cId="541853025" sldId="256"/>
            <ac:spMk id="38" creationId="{7C988260-8754-298C-BF7F-F3D25834ADA0}"/>
          </ac:spMkLst>
        </pc:spChg>
        <pc:spChg chg="del">
          <ac:chgData name="Cameron Barnes" userId="d8a92c99-960a-4e6a-a6c2-c1e42f6e3095" providerId="ADAL" clId="{EA1DB24A-0842-4754-8A4D-078BDAC94485}" dt="2023-03-08T21:38:26.577" v="8" actId="478"/>
          <ac:spMkLst>
            <pc:docMk/>
            <pc:sldMk cId="541853025" sldId="256"/>
            <ac:spMk id="39" creationId="{D0E88178-7798-DCBE-E728-6D06B9815C0F}"/>
          </ac:spMkLst>
        </pc:spChg>
        <pc:spChg chg="del">
          <ac:chgData name="Cameron Barnes" userId="d8a92c99-960a-4e6a-a6c2-c1e42f6e3095" providerId="ADAL" clId="{EA1DB24A-0842-4754-8A4D-078BDAC94485}" dt="2023-03-08T21:38:26.577" v="8" actId="478"/>
          <ac:spMkLst>
            <pc:docMk/>
            <pc:sldMk cId="541853025" sldId="256"/>
            <ac:spMk id="40" creationId="{39D8FBCE-6AB4-2C8B-9A55-DB8137948C05}"/>
          </ac:spMkLst>
        </pc:spChg>
        <pc:spChg chg="add mod or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42" creationId="{72BE5F20-BB20-373F-6DDE-646A59BFAA0E}"/>
          </ac:spMkLst>
        </pc:spChg>
        <pc:spChg chg="del">
          <ac:chgData name="Cameron Barnes" userId="d8a92c99-960a-4e6a-a6c2-c1e42f6e3095" providerId="ADAL" clId="{EA1DB24A-0842-4754-8A4D-078BDAC94485}" dt="2023-03-08T21:39:02.423" v="9" actId="478"/>
          <ac:spMkLst>
            <pc:docMk/>
            <pc:sldMk cId="541853025" sldId="256"/>
            <ac:spMk id="42" creationId="{757C44DE-06FF-E45C-676C-F856862CF39B}"/>
          </ac:spMkLst>
        </pc:spChg>
        <pc:spChg chg="del mod">
          <ac:chgData name="Cameron Barnes" userId="d8a92c99-960a-4e6a-a6c2-c1e42f6e3095" providerId="ADAL" clId="{EA1DB24A-0842-4754-8A4D-078BDAC94485}" dt="2023-03-08T21:39:16.486" v="13" actId="478"/>
          <ac:spMkLst>
            <pc:docMk/>
            <pc:sldMk cId="541853025" sldId="256"/>
            <ac:spMk id="43" creationId="{6F0631A4-346E-0EB5-9134-C1CF5CCD1E21}"/>
          </ac:spMkLst>
        </pc:spChg>
        <pc:spChg chg="add mod ord topLvl">
          <ac:chgData name="Cameron Barnes" userId="d8a92c99-960a-4e6a-a6c2-c1e42f6e3095" providerId="ADAL" clId="{EA1DB24A-0842-4754-8A4D-078BDAC94485}" dt="2023-03-22T19:27:52.168" v="905" actId="207"/>
          <ac:spMkLst>
            <pc:docMk/>
            <pc:sldMk cId="541853025" sldId="256"/>
            <ac:spMk id="43" creationId="{97F7D58F-FA11-5501-85CF-B882DECEFC4C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44" creationId="{4B85E163-DA79-3D19-98EA-361657271FF9}"/>
          </ac:spMkLst>
        </pc:spChg>
        <pc:spChg chg="add mod ord topLvl">
          <ac:chgData name="Cameron Barnes" userId="d8a92c99-960a-4e6a-a6c2-c1e42f6e3095" providerId="ADAL" clId="{EA1DB24A-0842-4754-8A4D-078BDAC94485}" dt="2023-03-22T19:27:24.187" v="903" actId="207"/>
          <ac:spMkLst>
            <pc:docMk/>
            <pc:sldMk cId="541853025" sldId="256"/>
            <ac:spMk id="44" creationId="{56ED0F33-BDE0-1C80-0497-FA3934C7F5C1}"/>
          </ac:spMkLst>
        </pc:spChg>
        <pc:spChg chg="mod">
          <ac:chgData name="Cameron Barnes" userId="d8a92c99-960a-4e6a-a6c2-c1e42f6e3095" providerId="ADAL" clId="{EA1DB24A-0842-4754-8A4D-078BDAC94485}" dt="2023-03-22T17:43:41.411" v="606" actId="1076"/>
          <ac:spMkLst>
            <pc:docMk/>
            <pc:sldMk cId="541853025" sldId="256"/>
            <ac:spMk id="45" creationId="{0DA4B44C-CBA4-DD97-E0F9-889BE49F7922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46" creationId="{AAD3365F-DDE6-710B-F5E2-70E0970D9A70}"/>
          </ac:spMkLst>
        </pc:spChg>
        <pc:spChg chg="add mod or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46" creationId="{FD6EB983-F147-E178-764A-5D89B7D58BC6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47" creationId="{2EA773BA-956C-28DA-91D5-F9A38E141256}"/>
          </ac:spMkLst>
        </pc:spChg>
        <pc:spChg chg="add mod or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47" creationId="{AECF1CCC-5A8D-A33F-6843-A946D9665964}"/>
          </ac:spMkLst>
        </pc:spChg>
        <pc:spChg chg="add mod or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48" creationId="{69C1F9DA-FE40-5982-1F22-E54A95DCEA09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48" creationId="{AC17983E-4113-8964-67B4-5FAE82EAD5D8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49" creationId="{04C03D4B-C55C-DCB4-CC68-161954E36B97}"/>
          </ac:spMkLst>
        </pc:spChg>
        <pc:spChg chg="add mod or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49" creationId="{E4AD38D8-39A7-5D30-283B-FB55FD811985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50" creationId="{6C5CA3E9-522E-FD72-7339-634CF34C244B}"/>
          </ac:spMkLst>
        </pc:spChg>
        <pc:spChg chg="mod">
          <ac:chgData name="Cameron Barnes" userId="d8a92c99-960a-4e6a-a6c2-c1e42f6e3095" providerId="ADAL" clId="{EA1DB24A-0842-4754-8A4D-078BDAC94485}" dt="2023-03-22T17:43:48.136" v="607" actId="1076"/>
          <ac:spMkLst>
            <pc:docMk/>
            <pc:sldMk cId="541853025" sldId="256"/>
            <ac:spMk id="51" creationId="{0CCA4D6D-761A-8842-B80D-D6DDC2174336}"/>
          </ac:spMkLst>
        </pc:spChg>
        <pc:spChg chg="add mod">
          <ac:chgData name="Cameron Barnes" userId="d8a92c99-960a-4e6a-a6c2-c1e42f6e3095" providerId="ADAL" clId="{EA1DB24A-0842-4754-8A4D-078BDAC94485}" dt="2023-03-22T19:46:47.327" v="1107" actId="1076"/>
          <ac:spMkLst>
            <pc:docMk/>
            <pc:sldMk cId="541853025" sldId="256"/>
            <ac:spMk id="53" creationId="{E0D21B34-4FC3-FD9F-609A-1403A46D5D4A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54" creationId="{2B9C0393-3D1D-2E6B-8BC3-E4CBE40364E6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55" creationId="{FD84D861-5B2E-1B5B-4558-FA617D5C6F12}"/>
          </ac:spMkLst>
        </pc:spChg>
        <pc:spChg chg="add del mod">
          <ac:chgData name="Cameron Barnes" userId="d8a92c99-960a-4e6a-a6c2-c1e42f6e3095" providerId="ADAL" clId="{EA1DB24A-0842-4754-8A4D-078BDAC94485}" dt="2023-03-22T15:06:25.110" v="126" actId="478"/>
          <ac:spMkLst>
            <pc:docMk/>
            <pc:sldMk cId="541853025" sldId="256"/>
            <ac:spMk id="56" creationId="{DD83A6CD-793D-1FB2-5603-6B8685DD0028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57" creationId="{51E9736D-8D58-34E0-46D4-1A39409D2591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57" creationId="{87497C99-0182-50D4-6846-AA5E81E194F9}"/>
          </ac:spMkLst>
        </pc:spChg>
        <pc:spChg chg="add del mod">
          <ac:chgData name="Cameron Barnes" userId="d8a92c99-960a-4e6a-a6c2-c1e42f6e3095" providerId="ADAL" clId="{EA1DB24A-0842-4754-8A4D-078BDAC94485}" dt="2023-03-22T15:09:28.096" v="209" actId="478"/>
          <ac:spMkLst>
            <pc:docMk/>
            <pc:sldMk cId="541853025" sldId="256"/>
            <ac:spMk id="58" creationId="{2CE7EA16-FEEE-A0C0-A114-90FB892A8A67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60" creationId="{0346B763-BE9F-4AF7-64AA-81ECD08FADDB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61" creationId="{4200A49A-D2E4-7896-1CDC-C2501DD5EB53}"/>
          </ac:spMkLst>
        </pc:spChg>
        <pc:spChg chg="mo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62" creationId="{04B4DB51-2CC5-A2EC-45BA-F426ABDE90AE}"/>
          </ac:spMkLst>
        </pc:spChg>
        <pc:spChg chg="del mod topLvl">
          <ac:chgData name="Cameron Barnes" userId="d8a92c99-960a-4e6a-a6c2-c1e42f6e3095" providerId="ADAL" clId="{EA1DB24A-0842-4754-8A4D-078BDAC94485}" dt="2023-03-22T17:22:06.941" v="367" actId="478"/>
          <ac:spMkLst>
            <pc:docMk/>
            <pc:sldMk cId="541853025" sldId="256"/>
            <ac:spMk id="63" creationId="{B6C9E697-D636-606D-C182-A6BD1B50FC87}"/>
          </ac:spMkLst>
        </pc:spChg>
        <pc:spChg chg="mod topLvl">
          <ac:chgData name="Cameron Barnes" userId="d8a92c99-960a-4e6a-a6c2-c1e42f6e3095" providerId="ADAL" clId="{EA1DB24A-0842-4754-8A4D-078BDAC94485}" dt="2023-03-22T17:42:40.049" v="599" actId="1076"/>
          <ac:spMkLst>
            <pc:docMk/>
            <pc:sldMk cId="541853025" sldId="256"/>
            <ac:spMk id="1024" creationId="{C90B156F-F49C-0027-3AD4-C11CEEB6EB0E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25" creationId="{350175C2-6AF3-CCD0-94A6-90AB98728C32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1025" creationId="{87E28032-A8F6-C624-6221-6C8E74D9C4AC}"/>
          </ac:spMkLst>
        </pc:spChg>
        <pc:spChg chg="mod topLvl">
          <ac:chgData name="Cameron Barnes" userId="d8a92c99-960a-4e6a-a6c2-c1e42f6e3095" providerId="ADAL" clId="{EA1DB24A-0842-4754-8A4D-078BDAC94485}" dt="2023-03-22T17:42:36.857" v="598" actId="1076"/>
          <ac:spMkLst>
            <pc:docMk/>
            <pc:sldMk cId="541853025" sldId="256"/>
            <ac:spMk id="1027" creationId="{60A1B1CC-8E96-A7EE-6513-EB1974C4CEF5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0" creationId="{A2FDD2DF-AA70-4F7E-ADFA-A8779596C0BC}"/>
          </ac:spMkLst>
        </pc:spChg>
        <pc:spChg chg="del">
          <ac:chgData name="Cameron Barnes" userId="d8a92c99-960a-4e6a-a6c2-c1e42f6e3095" providerId="ADAL" clId="{EA1DB24A-0842-4754-8A4D-078BDAC94485}" dt="2023-03-08T21:46:57.371" v="51" actId="478"/>
          <ac:spMkLst>
            <pc:docMk/>
            <pc:sldMk cId="541853025" sldId="256"/>
            <ac:spMk id="1030" creationId="{D39EE420-3C7D-54E0-896E-A55343047607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1" creationId="{62A05E69-0510-3934-ECE7-F030864730F2}"/>
          </ac:spMkLst>
        </pc:spChg>
        <pc:spChg chg="del">
          <ac:chgData name="Cameron Barnes" userId="d8a92c99-960a-4e6a-a6c2-c1e42f6e3095" providerId="ADAL" clId="{EA1DB24A-0842-4754-8A4D-078BDAC94485}" dt="2023-03-08T21:37:42.382" v="0" actId="478"/>
          <ac:spMkLst>
            <pc:docMk/>
            <pc:sldMk cId="541853025" sldId="256"/>
            <ac:spMk id="1031" creationId="{9021F9E8-B16D-697E-21F3-CB85AD785B3B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2" creationId="{9891AEE3-96C0-0932-CCB7-2BEAC14434E5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6" creationId="{E6A5E65B-2523-C57A-F31C-E937B02FE7E7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7" creationId="{93A8B725-B076-466C-868F-F330D518B34A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8" creationId="{2B8E1AD3-3327-F38E-65ED-56498BFF6C66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038" creationId="{346BB00B-4B86-EF09-ADC5-4E83B0B3BB89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039" creationId="{317759E2-9BEB-F117-2A68-323CAA474ACC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39" creationId="{94B55394-D412-10C5-A03B-F298429837F8}"/>
          </ac:spMkLst>
        </pc:spChg>
        <pc:spChg chg="mod">
          <ac:chgData name="Cameron Barnes" userId="d8a92c99-960a-4e6a-a6c2-c1e42f6e3095" providerId="ADAL" clId="{EA1DB24A-0842-4754-8A4D-078BDAC94485}" dt="2023-03-22T17:36:29.618" v="536"/>
          <ac:spMkLst>
            <pc:docMk/>
            <pc:sldMk cId="541853025" sldId="256"/>
            <ac:spMk id="1040" creationId="{4D5BBCD7-B8BD-122C-20A0-CB4C7A870DEB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040" creationId="{F4EDFE8F-88AC-E98B-6D4E-A3B7849FB1C3}"/>
          </ac:spMkLst>
        </pc:spChg>
        <pc:spChg chg="mod topLvl">
          <ac:chgData name="Cameron Barnes" userId="d8a92c99-960a-4e6a-a6c2-c1e42f6e3095" providerId="ADAL" clId="{EA1DB24A-0842-4754-8A4D-078BDAC94485}" dt="2023-03-22T19:27:07.969" v="901" actId="165"/>
          <ac:spMkLst>
            <pc:docMk/>
            <pc:sldMk cId="541853025" sldId="256"/>
            <ac:spMk id="1041" creationId="{D8CB7AF5-2187-4A21-59A7-64993CB693AE}"/>
          </ac:spMkLst>
        </pc:spChg>
        <pc:spChg chg="add mod">
          <ac:chgData name="Cameron Barnes" userId="d8a92c99-960a-4e6a-a6c2-c1e42f6e3095" providerId="ADAL" clId="{EA1DB24A-0842-4754-8A4D-078BDAC94485}" dt="2023-03-22T18:43:02.366" v="800" actId="207"/>
          <ac:spMkLst>
            <pc:docMk/>
            <pc:sldMk cId="541853025" sldId="256"/>
            <ac:spMk id="1042" creationId="{53D511CC-58DE-8609-339E-1702B5C05211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042" creationId="{774ABE62-C8E7-EF81-A146-9ACC59821B2D}"/>
          </ac:spMkLst>
        </pc:spChg>
        <pc:spChg chg="add del mod ord">
          <ac:chgData name="Cameron Barnes" userId="d8a92c99-960a-4e6a-a6c2-c1e42f6e3095" providerId="ADAL" clId="{EA1DB24A-0842-4754-8A4D-078BDAC94485}" dt="2023-03-22T17:58:55.926" v="682" actId="478"/>
          <ac:spMkLst>
            <pc:docMk/>
            <pc:sldMk cId="541853025" sldId="256"/>
            <ac:spMk id="1043" creationId="{1342F9FE-59E6-21F2-909D-60E254431599}"/>
          </ac:spMkLst>
        </pc:spChg>
        <pc:spChg chg="add del mod">
          <ac:chgData name="Cameron Barnes" userId="d8a92c99-960a-4e6a-a6c2-c1e42f6e3095" providerId="ADAL" clId="{EA1DB24A-0842-4754-8A4D-078BDAC94485}" dt="2023-03-22T19:39:19.963" v="971" actId="478"/>
          <ac:spMkLst>
            <pc:docMk/>
            <pc:sldMk cId="541853025" sldId="256"/>
            <ac:spMk id="1044" creationId="{1CD66499-E367-9A91-4DF2-685A9B9A9A69}"/>
          </ac:spMkLst>
        </pc:spChg>
        <pc:spChg chg="del">
          <ac:chgData name="Cameron Barnes" userId="d8a92c99-960a-4e6a-a6c2-c1e42f6e3095" providerId="ADAL" clId="{EA1DB24A-0842-4754-8A4D-078BDAC94485}" dt="2023-03-08T21:42:42.051" v="49" actId="478"/>
          <ac:spMkLst>
            <pc:docMk/>
            <pc:sldMk cId="541853025" sldId="256"/>
            <ac:spMk id="1044" creationId="{BDE4715F-D889-A68D-B415-B14D73F1131A}"/>
          </ac:spMkLst>
        </pc:spChg>
        <pc:spChg chg="add del mod">
          <ac:chgData name="Cameron Barnes" userId="d8a92c99-960a-4e6a-a6c2-c1e42f6e3095" providerId="ADAL" clId="{EA1DB24A-0842-4754-8A4D-078BDAC94485}" dt="2023-03-22T17:59:49.494" v="686" actId="478"/>
          <ac:spMkLst>
            <pc:docMk/>
            <pc:sldMk cId="541853025" sldId="256"/>
            <ac:spMk id="1045" creationId="{68813C6E-1F4F-911A-DB6E-AC128028FF52}"/>
          </ac:spMkLst>
        </pc:spChg>
        <pc:spChg chg="add del mod">
          <ac:chgData name="Cameron Barnes" userId="d8a92c99-960a-4e6a-a6c2-c1e42f6e3095" providerId="ADAL" clId="{EA1DB24A-0842-4754-8A4D-078BDAC94485}" dt="2023-03-22T17:59:51.347" v="687" actId="478"/>
          <ac:spMkLst>
            <pc:docMk/>
            <pc:sldMk cId="541853025" sldId="256"/>
            <ac:spMk id="1046" creationId="{50EF8092-C843-814E-F2B3-5B713BEFB92D}"/>
          </ac:spMkLst>
        </pc:spChg>
        <pc:spChg chg="add mod">
          <ac:chgData name="Cameron Barnes" userId="d8a92c99-960a-4e6a-a6c2-c1e42f6e3095" providerId="ADAL" clId="{EA1DB24A-0842-4754-8A4D-078BDAC94485}" dt="2023-03-22T19:26:50.584" v="899" actId="208"/>
          <ac:spMkLst>
            <pc:docMk/>
            <pc:sldMk cId="541853025" sldId="256"/>
            <ac:spMk id="1049" creationId="{5C023163-E181-D205-9C38-B0EE80D448B7}"/>
          </ac:spMkLst>
        </pc:spChg>
        <pc:spChg chg="add mod">
          <ac:chgData name="Cameron Barnes" userId="d8a92c99-960a-4e6a-a6c2-c1e42f6e3095" providerId="ADAL" clId="{EA1DB24A-0842-4754-8A4D-078BDAC94485}" dt="2023-03-22T18:39:20.094" v="780" actId="208"/>
          <ac:spMkLst>
            <pc:docMk/>
            <pc:sldMk cId="541853025" sldId="256"/>
            <ac:spMk id="1054" creationId="{472A1602-B1FB-5945-8EDC-3CA670127A2A}"/>
          </ac:spMkLst>
        </pc:spChg>
        <pc:spChg chg="mod">
          <ac:chgData name="Cameron Barnes" userId="d8a92c99-960a-4e6a-a6c2-c1e42f6e3095" providerId="ADAL" clId="{EA1DB24A-0842-4754-8A4D-078BDAC94485}" dt="2023-03-22T15:18:47.513" v="316" actId="207"/>
          <ac:spMkLst>
            <pc:docMk/>
            <pc:sldMk cId="541853025" sldId="256"/>
            <ac:spMk id="1060" creationId="{57D781D3-E718-B834-F8E4-8F8E3C348E75}"/>
          </ac:spMkLst>
        </pc:spChg>
        <pc:spChg chg="add mod">
          <ac:chgData name="Cameron Barnes" userId="d8a92c99-960a-4e6a-a6c2-c1e42f6e3095" providerId="ADAL" clId="{EA1DB24A-0842-4754-8A4D-078BDAC94485}" dt="2023-03-22T19:24:56.586" v="891" actId="207"/>
          <ac:spMkLst>
            <pc:docMk/>
            <pc:sldMk cId="541853025" sldId="256"/>
            <ac:spMk id="1061" creationId="{35DF088D-D2DA-7026-4515-884A52BD4B1B}"/>
          </ac:spMkLst>
        </pc:spChg>
        <pc:spChg chg="add mod">
          <ac:chgData name="Cameron Barnes" userId="d8a92c99-960a-4e6a-a6c2-c1e42f6e3095" providerId="ADAL" clId="{EA1DB24A-0842-4754-8A4D-078BDAC94485}" dt="2023-03-22T18:40:07.245" v="784" actId="208"/>
          <ac:spMkLst>
            <pc:docMk/>
            <pc:sldMk cId="541853025" sldId="256"/>
            <ac:spMk id="1062" creationId="{1F5C2257-07E5-6A42-D4F3-96B73436773A}"/>
          </ac:spMkLst>
        </pc:spChg>
        <pc:spChg chg="mod">
          <ac:chgData name="Cameron Barnes" userId="d8a92c99-960a-4e6a-a6c2-c1e42f6e3095" providerId="ADAL" clId="{EA1DB24A-0842-4754-8A4D-078BDAC94485}" dt="2023-03-22T15:18:47.513" v="316" actId="207"/>
          <ac:spMkLst>
            <pc:docMk/>
            <pc:sldMk cId="541853025" sldId="256"/>
            <ac:spMk id="1064" creationId="{F7AC2531-46F4-133E-5BE3-9881A23F04E3}"/>
          </ac:spMkLst>
        </pc:spChg>
        <pc:spChg chg="mod">
          <ac:chgData name="Cameron Barnes" userId="d8a92c99-960a-4e6a-a6c2-c1e42f6e3095" providerId="ADAL" clId="{EA1DB24A-0842-4754-8A4D-078BDAC94485}" dt="2023-03-22T15:18:47.513" v="316" actId="207"/>
          <ac:spMkLst>
            <pc:docMk/>
            <pc:sldMk cId="541853025" sldId="256"/>
            <ac:spMk id="1065" creationId="{868B4A2C-491C-0206-BBA2-E4D4DCF83977}"/>
          </ac:spMkLst>
        </pc:spChg>
        <pc:spChg chg="mod">
          <ac:chgData name="Cameron Barnes" userId="d8a92c99-960a-4e6a-a6c2-c1e42f6e3095" providerId="ADAL" clId="{EA1DB24A-0842-4754-8A4D-078BDAC94485}" dt="2023-03-22T17:43:31.506" v="604" actId="1076"/>
          <ac:spMkLst>
            <pc:docMk/>
            <pc:sldMk cId="541853025" sldId="256"/>
            <ac:spMk id="1068" creationId="{F472D0BC-6DB9-8E1C-BD21-2672874BDC4B}"/>
          </ac:spMkLst>
        </pc:spChg>
        <pc:spChg chg="add mod">
          <ac:chgData name="Cameron Barnes" userId="d8a92c99-960a-4e6a-a6c2-c1e42f6e3095" providerId="ADAL" clId="{EA1DB24A-0842-4754-8A4D-078BDAC94485}" dt="2023-03-22T19:25:24.670" v="892" actId="207"/>
          <ac:spMkLst>
            <pc:docMk/>
            <pc:sldMk cId="541853025" sldId="256"/>
            <ac:spMk id="1071" creationId="{3CBDC159-2BC9-BC66-F351-129349B72ABD}"/>
          </ac:spMkLst>
        </pc:spChg>
        <pc:spChg chg="add mod">
          <ac:chgData name="Cameron Barnes" userId="d8a92c99-960a-4e6a-a6c2-c1e42f6e3095" providerId="ADAL" clId="{EA1DB24A-0842-4754-8A4D-078BDAC94485}" dt="2023-03-22T18:40:32.298" v="789" actId="207"/>
          <ac:spMkLst>
            <pc:docMk/>
            <pc:sldMk cId="541853025" sldId="256"/>
            <ac:spMk id="1074" creationId="{79EF06FA-6F2B-8E36-6FCC-5652C4E91E12}"/>
          </ac:spMkLst>
        </pc:spChg>
        <pc:spChg chg="add mod">
          <ac:chgData name="Cameron Barnes" userId="d8a92c99-960a-4e6a-a6c2-c1e42f6e3095" providerId="ADAL" clId="{EA1DB24A-0842-4754-8A4D-078BDAC94485}" dt="2023-03-22T19:26:24.113" v="896" actId="208"/>
          <ac:spMkLst>
            <pc:docMk/>
            <pc:sldMk cId="541853025" sldId="256"/>
            <ac:spMk id="1076" creationId="{0385FD73-A780-3386-F36A-31137B3B94FB}"/>
          </ac:spMkLst>
        </pc:spChg>
        <pc:spChg chg="add del mod">
          <ac:chgData name="Cameron Barnes" userId="d8a92c99-960a-4e6a-a6c2-c1e42f6e3095" providerId="ADAL" clId="{EA1DB24A-0842-4754-8A4D-078BDAC94485}" dt="2023-03-22T18:34:44.741" v="763" actId="478"/>
          <ac:spMkLst>
            <pc:docMk/>
            <pc:sldMk cId="541853025" sldId="256"/>
            <ac:spMk id="1077" creationId="{3CB19589-70BD-CE68-0CB1-91E02846983E}"/>
          </ac:spMkLst>
        </pc:spChg>
        <pc:spChg chg="add mod">
          <ac:chgData name="Cameron Barnes" userId="d8a92c99-960a-4e6a-a6c2-c1e42f6e3095" providerId="ADAL" clId="{EA1DB24A-0842-4754-8A4D-078BDAC94485}" dt="2023-03-22T19:26:05.907" v="894" actId="207"/>
          <ac:spMkLst>
            <pc:docMk/>
            <pc:sldMk cId="541853025" sldId="256"/>
            <ac:spMk id="1080" creationId="{B7DE51CD-7536-D382-F0D7-F2D368262E60}"/>
          </ac:spMkLst>
        </pc:spChg>
        <pc:spChg chg="add mod">
          <ac:chgData name="Cameron Barnes" userId="d8a92c99-960a-4e6a-a6c2-c1e42f6e3095" providerId="ADAL" clId="{EA1DB24A-0842-4754-8A4D-078BDAC94485}" dt="2023-03-22T19:14:47.815" v="879" actId="2711"/>
          <ac:spMkLst>
            <pc:docMk/>
            <pc:sldMk cId="541853025" sldId="256"/>
            <ac:spMk id="1086" creationId="{182BA5A8-D9DE-C5B5-BA9D-82B1C0CE2565}"/>
          </ac:spMkLst>
        </pc:spChg>
        <pc:spChg chg="add mod">
          <ac:chgData name="Cameron Barnes" userId="d8a92c99-960a-4e6a-a6c2-c1e42f6e3095" providerId="ADAL" clId="{EA1DB24A-0842-4754-8A4D-078BDAC94485}" dt="2023-03-22T19:15:35.040" v="885" actId="1076"/>
          <ac:spMkLst>
            <pc:docMk/>
            <pc:sldMk cId="541853025" sldId="256"/>
            <ac:spMk id="1087" creationId="{09F5AA6D-053F-DE34-12AA-6521B151D5A5}"/>
          </ac:spMkLst>
        </pc:spChg>
        <pc:spChg chg="add mod">
          <ac:chgData name="Cameron Barnes" userId="d8a92c99-960a-4e6a-a6c2-c1e42f6e3095" providerId="ADAL" clId="{EA1DB24A-0842-4754-8A4D-078BDAC94485}" dt="2023-03-22T19:22:22.937" v="887" actId="14100"/>
          <ac:spMkLst>
            <pc:docMk/>
            <pc:sldMk cId="541853025" sldId="256"/>
            <ac:spMk id="1088" creationId="{B4905677-5AC3-03E7-67DF-86C6EFA1156B}"/>
          </ac:spMkLst>
        </pc:spChg>
        <pc:spChg chg="add mod">
          <ac:chgData name="Cameron Barnes" userId="d8a92c99-960a-4e6a-a6c2-c1e42f6e3095" providerId="ADAL" clId="{EA1DB24A-0842-4754-8A4D-078BDAC94485}" dt="2023-03-22T19:25:40.958" v="893" actId="1076"/>
          <ac:spMkLst>
            <pc:docMk/>
            <pc:sldMk cId="541853025" sldId="256"/>
            <ac:spMk id="1089" creationId="{8A9D5F9F-DC83-CE04-0E1A-7D27445C2C80}"/>
          </ac:spMkLst>
        </pc:spChg>
        <pc:spChg chg="add mod">
          <ac:chgData name="Cameron Barnes" userId="d8a92c99-960a-4e6a-a6c2-c1e42f6e3095" providerId="ADAL" clId="{EA1DB24A-0842-4754-8A4D-078BDAC94485}" dt="2023-03-22T19:40:15.866" v="987" actId="207"/>
          <ac:spMkLst>
            <pc:docMk/>
            <pc:sldMk cId="541853025" sldId="256"/>
            <ac:spMk id="1090" creationId="{C2DD68F9-404A-D050-BDDC-E6057B31E42D}"/>
          </ac:spMkLst>
        </pc:spChg>
        <pc:spChg chg="add del mod">
          <ac:chgData name="Cameron Barnes" userId="d8a92c99-960a-4e6a-a6c2-c1e42f6e3095" providerId="ADAL" clId="{EA1DB24A-0842-4754-8A4D-078BDAC94485}" dt="2023-03-22T19:39:25.537" v="975" actId="478"/>
          <ac:spMkLst>
            <pc:docMk/>
            <pc:sldMk cId="541853025" sldId="256"/>
            <ac:spMk id="1091" creationId="{ADE0B44F-5236-5C07-1E36-95C3A9BB2029}"/>
          </ac:spMkLst>
        </pc:spChg>
        <pc:spChg chg="add mod">
          <ac:chgData name="Cameron Barnes" userId="d8a92c99-960a-4e6a-a6c2-c1e42f6e3095" providerId="ADAL" clId="{EA1DB24A-0842-4754-8A4D-078BDAC94485}" dt="2023-03-22T19:35:25.166" v="951" actId="208"/>
          <ac:spMkLst>
            <pc:docMk/>
            <pc:sldMk cId="541853025" sldId="256"/>
            <ac:spMk id="1092" creationId="{E31630E6-26D2-3E63-8A81-1CACC0C8DB81}"/>
          </ac:spMkLst>
        </pc:spChg>
        <pc:spChg chg="add mod">
          <ac:chgData name="Cameron Barnes" userId="d8a92c99-960a-4e6a-a6c2-c1e42f6e3095" providerId="ADAL" clId="{EA1DB24A-0842-4754-8A4D-078BDAC94485}" dt="2023-03-22T19:36:11.230" v="959" actId="20577"/>
          <ac:spMkLst>
            <pc:docMk/>
            <pc:sldMk cId="541853025" sldId="256"/>
            <ac:spMk id="1093" creationId="{E1D54F77-7B5F-3F66-D58F-73D0FC992C7D}"/>
          </ac:spMkLst>
        </pc:spChg>
        <pc:spChg chg="add mod">
          <ac:chgData name="Cameron Barnes" userId="d8a92c99-960a-4e6a-a6c2-c1e42f6e3095" providerId="ADAL" clId="{EA1DB24A-0842-4754-8A4D-078BDAC94485}" dt="2023-03-22T19:36:40.678" v="963" actId="14100"/>
          <ac:spMkLst>
            <pc:docMk/>
            <pc:sldMk cId="541853025" sldId="256"/>
            <ac:spMk id="1094" creationId="{0853ECF7-CCB7-9FF7-44A8-21A4E242A985}"/>
          </ac:spMkLst>
        </pc:spChg>
        <pc:spChg chg="add mod">
          <ac:chgData name="Cameron Barnes" userId="d8a92c99-960a-4e6a-a6c2-c1e42f6e3095" providerId="ADAL" clId="{EA1DB24A-0842-4754-8A4D-078BDAC94485}" dt="2023-03-22T19:44:07.529" v="1064" actId="2711"/>
          <ac:spMkLst>
            <pc:docMk/>
            <pc:sldMk cId="541853025" sldId="256"/>
            <ac:spMk id="1095" creationId="{EA179F3C-F1B0-82D5-D7B3-DBA1E203D8CE}"/>
          </ac:spMkLst>
        </pc:spChg>
        <pc:spChg chg="add mod">
          <ac:chgData name="Cameron Barnes" userId="d8a92c99-960a-4e6a-a6c2-c1e42f6e3095" providerId="ADAL" clId="{EA1DB24A-0842-4754-8A4D-078BDAC94485}" dt="2023-03-22T19:44:32.195" v="1067" actId="1076"/>
          <ac:spMkLst>
            <pc:docMk/>
            <pc:sldMk cId="541853025" sldId="256"/>
            <ac:spMk id="1096" creationId="{9DDB27EE-85AF-51E0-BDB5-B866FA3A11A0}"/>
          </ac:spMkLst>
        </pc:spChg>
        <pc:spChg chg="add mod">
          <ac:chgData name="Cameron Barnes" userId="d8a92c99-960a-4e6a-a6c2-c1e42f6e3095" providerId="ADAL" clId="{EA1DB24A-0842-4754-8A4D-078BDAC94485}" dt="2023-03-22T19:44:53.667" v="1070" actId="1076"/>
          <ac:spMkLst>
            <pc:docMk/>
            <pc:sldMk cId="541853025" sldId="256"/>
            <ac:spMk id="1097" creationId="{E6AD7EF7-EEA6-8A30-8B8A-EE7832530E07}"/>
          </ac:spMkLst>
        </pc:spChg>
        <pc:spChg chg="add mod">
          <ac:chgData name="Cameron Barnes" userId="d8a92c99-960a-4e6a-a6c2-c1e42f6e3095" providerId="ADAL" clId="{EA1DB24A-0842-4754-8A4D-078BDAC94485}" dt="2023-03-22T19:41:01.690" v="1000" actId="1076"/>
          <ac:spMkLst>
            <pc:docMk/>
            <pc:sldMk cId="541853025" sldId="256"/>
            <ac:spMk id="1098" creationId="{871FAEDC-8EC4-4589-DA46-A4221A587C2B}"/>
          </ac:spMkLst>
        </pc:spChg>
        <pc:spChg chg="add mod">
          <ac:chgData name="Cameron Barnes" userId="d8a92c99-960a-4e6a-a6c2-c1e42f6e3095" providerId="ADAL" clId="{EA1DB24A-0842-4754-8A4D-078BDAC94485}" dt="2023-03-22T19:41:07.980" v="1002" actId="1076"/>
          <ac:spMkLst>
            <pc:docMk/>
            <pc:sldMk cId="541853025" sldId="256"/>
            <ac:spMk id="1099" creationId="{39BE8AC8-DB04-A8DB-4FF0-6371CE499310}"/>
          </ac:spMkLst>
        </pc:spChg>
        <pc:spChg chg="add mod">
          <ac:chgData name="Cameron Barnes" userId="d8a92c99-960a-4e6a-a6c2-c1e42f6e3095" providerId="ADAL" clId="{EA1DB24A-0842-4754-8A4D-078BDAC94485}" dt="2023-03-22T19:40:59.216" v="999" actId="1076"/>
          <ac:spMkLst>
            <pc:docMk/>
            <pc:sldMk cId="541853025" sldId="256"/>
            <ac:spMk id="1100" creationId="{CA69468D-F1E5-62DF-1C10-570A674E5F0C}"/>
          </ac:spMkLst>
        </pc:spChg>
        <pc:spChg chg="add mod">
          <ac:chgData name="Cameron Barnes" userId="d8a92c99-960a-4e6a-a6c2-c1e42f6e3095" providerId="ADAL" clId="{EA1DB24A-0842-4754-8A4D-078BDAC94485}" dt="2023-03-22T19:41:03.433" v="1001"/>
          <ac:spMkLst>
            <pc:docMk/>
            <pc:sldMk cId="541853025" sldId="256"/>
            <ac:spMk id="1101" creationId="{A5800B50-839C-2C5B-0028-90F0C8E90DA5}"/>
          </ac:spMkLst>
        </pc:spChg>
        <pc:spChg chg="add mod">
          <ac:chgData name="Cameron Barnes" userId="d8a92c99-960a-4e6a-a6c2-c1e42f6e3095" providerId="ADAL" clId="{EA1DB24A-0842-4754-8A4D-078BDAC94485}" dt="2023-03-22T19:41:13.946" v="1004" actId="1076"/>
          <ac:spMkLst>
            <pc:docMk/>
            <pc:sldMk cId="541853025" sldId="256"/>
            <ac:spMk id="1102" creationId="{AE33D504-C273-A9F6-B38C-57C015C178FA}"/>
          </ac:spMkLst>
        </pc:spChg>
        <pc:spChg chg="add mod">
          <ac:chgData name="Cameron Barnes" userId="d8a92c99-960a-4e6a-a6c2-c1e42f6e3095" providerId="ADAL" clId="{EA1DB24A-0842-4754-8A4D-078BDAC94485}" dt="2023-03-22T19:41:18.371" v="1006" actId="1076"/>
          <ac:spMkLst>
            <pc:docMk/>
            <pc:sldMk cId="541853025" sldId="256"/>
            <ac:spMk id="1103" creationId="{895B3F36-58B5-29FF-0A52-26BAE9F24761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08" creationId="{51C2AEE9-7AD9-F33B-56D7-6F59F48480B9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09" creationId="{63F025C8-837B-4CE3-7F44-BFA3833FFC81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0" creationId="{964EDD89-EB30-B410-7854-C1AB42FB9B32}"/>
          </ac:spMkLst>
        </pc:spChg>
        <pc:spChg chg="add del mod topLvl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2" creationId="{E700C3D0-FB5A-A069-F224-FB795109BE65}"/>
          </ac:spMkLst>
        </pc:spChg>
        <pc:spChg chg="mod topLvl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3" creationId="{EF5AB27B-D524-F802-5D1D-DF10B52ABDFC}"/>
          </ac:spMkLst>
        </pc:spChg>
        <pc:spChg chg="mod topLvl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4" creationId="{60731745-D244-A768-47D4-6E0537DE8AC9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6" creationId="{54603320-5339-75B5-0904-76959C375BB8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7" creationId="{6D46A9E0-B5A2-BD2C-68D4-120190F99036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18" creationId="{51DA4D88-059A-362E-A53A-0F2CC51F2EC8}"/>
          </ac:spMkLst>
        </pc:spChg>
        <pc:spChg chg="add mod">
          <ac:chgData name="Cameron Barnes" userId="d8a92c99-960a-4e6a-a6c2-c1e42f6e3095" providerId="ADAL" clId="{EA1DB24A-0842-4754-8A4D-078BDAC94485}" dt="2023-03-22T19:41:22.602" v="1008" actId="1076"/>
          <ac:spMkLst>
            <pc:docMk/>
            <pc:sldMk cId="541853025" sldId="256"/>
            <ac:spMk id="1119" creationId="{B01C67F0-72F7-5F8F-A141-03B3F2E101BA}"/>
          </ac:spMkLst>
        </pc:spChg>
        <pc:spChg chg="add mod">
          <ac:chgData name="Cameron Barnes" userId="d8a92c99-960a-4e6a-a6c2-c1e42f6e3095" providerId="ADAL" clId="{EA1DB24A-0842-4754-8A4D-078BDAC94485}" dt="2023-03-22T19:41:41.747" v="1013" actId="1076"/>
          <ac:spMkLst>
            <pc:docMk/>
            <pc:sldMk cId="541853025" sldId="256"/>
            <ac:spMk id="1120" creationId="{7F65D52B-74F8-15A3-024B-93DC1AA934CB}"/>
          </ac:spMkLst>
        </pc:spChg>
        <pc:spChg chg="add mod">
          <ac:chgData name="Cameron Barnes" userId="d8a92c99-960a-4e6a-a6c2-c1e42f6e3095" providerId="ADAL" clId="{EA1DB24A-0842-4754-8A4D-078BDAC94485}" dt="2023-03-22T19:41:45.030" v="1014" actId="1076"/>
          <ac:spMkLst>
            <pc:docMk/>
            <pc:sldMk cId="541853025" sldId="256"/>
            <ac:spMk id="1121" creationId="{8F555D47-9D91-A03E-CEBE-9DE11263ADA9}"/>
          </ac:spMkLst>
        </pc:spChg>
        <pc:spChg chg="add mod">
          <ac:chgData name="Cameron Barnes" userId="d8a92c99-960a-4e6a-a6c2-c1e42f6e3095" providerId="ADAL" clId="{EA1DB24A-0842-4754-8A4D-078BDAC94485}" dt="2023-03-22T19:42:01.164" v="1017" actId="1076"/>
          <ac:spMkLst>
            <pc:docMk/>
            <pc:sldMk cId="541853025" sldId="256"/>
            <ac:spMk id="1122" creationId="{D3910089-4333-E9E3-A67F-FAB2904A6713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24" creationId="{875A286E-3335-BD22-0BFF-CDE700026836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25" creationId="{C3D7E2C8-0343-04E9-6AC2-4ED7CF5DFFFB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26" creationId="{AEFD205F-D9F9-FF3F-F38C-017E07886531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28" creationId="{36C0B371-9054-EA63-6D87-2D8B61363ABA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29" creationId="{79738DBF-8B2F-944A-CD07-2922031DC255}"/>
          </ac:spMkLst>
        </pc:spChg>
        <pc:spChg chg="mod">
          <ac:chgData name="Cameron Barnes" userId="d8a92c99-960a-4e6a-a6c2-c1e42f6e3095" providerId="ADAL" clId="{EA1DB24A-0842-4754-8A4D-078BDAC94485}" dt="2023-03-22T15:09:02.619" v="203" actId="165"/>
          <ac:spMkLst>
            <pc:docMk/>
            <pc:sldMk cId="541853025" sldId="256"/>
            <ac:spMk id="1130" creationId="{AD849C32-0EEF-4654-7C67-D9F8C467DC67}"/>
          </ac:spMkLst>
        </pc:spChg>
        <pc:spChg chg="add del mod">
          <ac:chgData name="Cameron Barnes" userId="d8a92c99-960a-4e6a-a6c2-c1e42f6e3095" providerId="ADAL" clId="{EA1DB24A-0842-4754-8A4D-078BDAC94485}" dt="2023-03-22T19:42:59.303" v="1056"/>
          <ac:spMkLst>
            <pc:docMk/>
            <pc:sldMk cId="541853025" sldId="256"/>
            <ac:spMk id="1132" creationId="{555D2D39-E153-292C-AC99-6834752515B6}"/>
          </ac:spMkLst>
        </pc:spChg>
        <pc:spChg chg="add mod">
          <ac:chgData name="Cameron Barnes" userId="d8a92c99-960a-4e6a-a6c2-c1e42f6e3095" providerId="ADAL" clId="{EA1DB24A-0842-4754-8A4D-078BDAC94485}" dt="2023-03-22T19:45:01.526" v="1071" actId="1076"/>
          <ac:spMkLst>
            <pc:docMk/>
            <pc:sldMk cId="541853025" sldId="256"/>
            <ac:spMk id="1133" creationId="{4BD244DC-D8B0-BB5A-0DBB-277811AC9D49}"/>
          </ac:spMkLst>
        </pc:spChg>
        <pc:spChg chg="add mod">
          <ac:chgData name="Cameron Barnes" userId="d8a92c99-960a-4e6a-a6c2-c1e42f6e3095" providerId="ADAL" clId="{EA1DB24A-0842-4754-8A4D-078BDAC94485}" dt="2023-03-22T19:45:30.768" v="1091" actId="20577"/>
          <ac:spMkLst>
            <pc:docMk/>
            <pc:sldMk cId="541853025" sldId="256"/>
            <ac:spMk id="1134" creationId="{590378B5-F3B3-5D57-941C-EFF3E4219415}"/>
          </ac:spMkLst>
        </pc:spChg>
        <pc:grpChg chg="mod">
          <ac:chgData name="Cameron Barnes" userId="d8a92c99-960a-4e6a-a6c2-c1e42f6e3095" providerId="ADAL" clId="{EA1DB24A-0842-4754-8A4D-078BDAC94485}" dt="2023-03-22T19:49:57.443" v="1115" actId="1076"/>
          <ac:grpSpMkLst>
            <pc:docMk/>
            <pc:sldMk cId="541853025" sldId="256"/>
            <ac:grpSpMk id="21" creationId="{3C83364D-3E23-1ABD-9B1D-FD877024F76A}"/>
          </ac:grpSpMkLst>
        </pc:grpChg>
        <pc:grpChg chg="mod">
          <ac:chgData name="Cameron Barnes" userId="d8a92c99-960a-4e6a-a6c2-c1e42f6e3095" providerId="ADAL" clId="{EA1DB24A-0842-4754-8A4D-078BDAC94485}" dt="2023-03-22T19:49:57.443" v="1115" actId="1076"/>
          <ac:grpSpMkLst>
            <pc:docMk/>
            <pc:sldMk cId="541853025" sldId="256"/>
            <ac:grpSpMk id="26" creationId="{EBBF46B9-2CE0-8DCA-6A4B-B767821CCA88}"/>
          </ac:grpSpMkLst>
        </pc:grpChg>
        <pc:grpChg chg="mod">
          <ac:chgData name="Cameron Barnes" userId="d8a92c99-960a-4e6a-a6c2-c1e42f6e3095" providerId="ADAL" clId="{EA1DB24A-0842-4754-8A4D-078BDAC94485}" dt="2023-03-22T19:49:57.443" v="1115" actId="1076"/>
          <ac:grpSpMkLst>
            <pc:docMk/>
            <pc:sldMk cId="541853025" sldId="256"/>
            <ac:grpSpMk id="31" creationId="{2FE971C6-C0D1-5B23-399D-81D7C1BA7C60}"/>
          </ac:grpSpMkLst>
        </pc:grpChg>
        <pc:grpChg chg="mod">
          <ac:chgData name="Cameron Barnes" userId="d8a92c99-960a-4e6a-a6c2-c1e42f6e3095" providerId="ADAL" clId="{EA1DB24A-0842-4754-8A4D-078BDAC94485}" dt="2023-03-22T19:49:57.443" v="1115" actId="1076"/>
          <ac:grpSpMkLst>
            <pc:docMk/>
            <pc:sldMk cId="541853025" sldId="256"/>
            <ac:grpSpMk id="33" creationId="{8DFF7917-B358-79A4-491A-8AF7A42D6FD8}"/>
          </ac:grpSpMkLst>
        </pc:grpChg>
        <pc:grpChg chg="add mod">
          <ac:chgData name="Cameron Barnes" userId="d8a92c99-960a-4e6a-a6c2-c1e42f6e3095" providerId="ADAL" clId="{EA1DB24A-0842-4754-8A4D-078BDAC94485}" dt="2023-03-22T17:43:28.435" v="603" actId="1076"/>
          <ac:grpSpMkLst>
            <pc:docMk/>
            <pc:sldMk cId="541853025" sldId="256"/>
            <ac:grpSpMk id="41" creationId="{D55B3970-48B3-E6CF-2AA6-03D1B476EF48}"/>
          </ac:grpSpMkLst>
        </pc:grpChg>
        <pc:grpChg chg="add del mod ord">
          <ac:chgData name="Cameron Barnes" userId="d8a92c99-960a-4e6a-a6c2-c1e42f6e3095" providerId="ADAL" clId="{EA1DB24A-0842-4754-8A4D-078BDAC94485}" dt="2023-03-22T19:27:07.969" v="901" actId="165"/>
          <ac:grpSpMkLst>
            <pc:docMk/>
            <pc:sldMk cId="541853025" sldId="256"/>
            <ac:grpSpMk id="50" creationId="{884DC496-DB3F-E830-BDF2-47CF53A7553B}"/>
          </ac:grpSpMkLst>
        </pc:grpChg>
        <pc:grpChg chg="add mod">
          <ac:chgData name="Cameron Barnes" userId="d8a92c99-960a-4e6a-a6c2-c1e42f6e3095" providerId="ADAL" clId="{EA1DB24A-0842-4754-8A4D-078BDAC94485}" dt="2023-03-22T17:41:07.334" v="584" actId="1076"/>
          <ac:grpSpMkLst>
            <pc:docMk/>
            <pc:sldMk cId="541853025" sldId="256"/>
            <ac:grpSpMk id="52" creationId="{0C940B43-F125-537C-ECB9-12ACDFE4196F}"/>
          </ac:grpSpMkLst>
        </pc:grpChg>
        <pc:grpChg chg="add mod">
          <ac:chgData name="Cameron Barnes" userId="d8a92c99-960a-4e6a-a6c2-c1e42f6e3095" providerId="ADAL" clId="{EA1DB24A-0842-4754-8A4D-078BDAC94485}" dt="2023-03-22T19:28:09.895" v="906" actId="14100"/>
          <ac:grpSpMkLst>
            <pc:docMk/>
            <pc:sldMk cId="541853025" sldId="256"/>
            <ac:grpSpMk id="54" creationId="{933C1D36-413A-F9CD-9E3C-546CFDC8DDE6}"/>
          </ac:grpSpMkLst>
        </pc:grpChg>
        <pc:grpChg chg="mod">
          <ac:chgData name="Cameron Barnes" userId="d8a92c99-960a-4e6a-a6c2-c1e42f6e3095" providerId="ADAL" clId="{EA1DB24A-0842-4754-8A4D-078BDAC94485}" dt="2023-03-22T17:36:29.618" v="536"/>
          <ac:grpSpMkLst>
            <pc:docMk/>
            <pc:sldMk cId="541853025" sldId="256"/>
            <ac:grpSpMk id="55" creationId="{1A237878-A320-AFF2-FBBC-AC9D64A3E0F5}"/>
          </ac:grpSpMkLst>
        </pc:grpChg>
        <pc:grpChg chg="add del mod">
          <ac:chgData name="Cameron Barnes" userId="d8a92c99-960a-4e6a-a6c2-c1e42f6e3095" providerId="ADAL" clId="{EA1DB24A-0842-4754-8A4D-078BDAC94485}" dt="2023-03-22T15:10:05.447" v="225" actId="165"/>
          <ac:grpSpMkLst>
            <pc:docMk/>
            <pc:sldMk cId="541853025" sldId="256"/>
            <ac:grpSpMk id="59" creationId="{674D646E-739D-90E7-3986-58D7137FC4CC}"/>
          </ac:grpSpMkLst>
        </pc:grpChg>
        <pc:grpChg chg="mod topLvl">
          <ac:chgData name="Cameron Barnes" userId="d8a92c99-960a-4e6a-a6c2-c1e42f6e3095" providerId="ADAL" clId="{EA1DB24A-0842-4754-8A4D-078BDAC94485}" dt="2023-03-22T15:09:02.619" v="203" actId="165"/>
          <ac:grpSpMkLst>
            <pc:docMk/>
            <pc:sldMk cId="541853025" sldId="256"/>
            <ac:grpSpMk id="1107" creationId="{F0C471C9-28B6-12C8-04B6-D14707E861F7}"/>
          </ac:grpSpMkLst>
        </pc:grpChg>
        <pc:grpChg chg="add del mod topLvl">
          <ac:chgData name="Cameron Barnes" userId="d8a92c99-960a-4e6a-a6c2-c1e42f6e3095" providerId="ADAL" clId="{EA1DB24A-0842-4754-8A4D-078BDAC94485}" dt="2023-03-22T15:09:02.619" v="203" actId="165"/>
          <ac:grpSpMkLst>
            <pc:docMk/>
            <pc:sldMk cId="541853025" sldId="256"/>
            <ac:grpSpMk id="1111" creationId="{18DFB797-5226-F07A-3334-4FDFCD44E10A}"/>
          </ac:grpSpMkLst>
        </pc:grpChg>
        <pc:grpChg chg="mod topLvl">
          <ac:chgData name="Cameron Barnes" userId="d8a92c99-960a-4e6a-a6c2-c1e42f6e3095" providerId="ADAL" clId="{EA1DB24A-0842-4754-8A4D-078BDAC94485}" dt="2023-03-22T15:09:02.619" v="203" actId="165"/>
          <ac:grpSpMkLst>
            <pc:docMk/>
            <pc:sldMk cId="541853025" sldId="256"/>
            <ac:grpSpMk id="1115" creationId="{6BEC0F09-F3B5-199E-A25C-2668F05EB244}"/>
          </ac:grpSpMkLst>
        </pc:grpChg>
        <pc:grpChg chg="mod topLvl">
          <ac:chgData name="Cameron Barnes" userId="d8a92c99-960a-4e6a-a6c2-c1e42f6e3095" providerId="ADAL" clId="{EA1DB24A-0842-4754-8A4D-078BDAC94485}" dt="2023-03-22T15:09:02.619" v="203" actId="165"/>
          <ac:grpSpMkLst>
            <pc:docMk/>
            <pc:sldMk cId="541853025" sldId="256"/>
            <ac:grpSpMk id="1123" creationId="{FA1F557E-7335-E3E2-5857-707A08034D39}"/>
          </ac:grpSpMkLst>
        </pc:grpChg>
        <pc:grpChg chg="mod topLvl">
          <ac:chgData name="Cameron Barnes" userId="d8a92c99-960a-4e6a-a6c2-c1e42f6e3095" providerId="ADAL" clId="{EA1DB24A-0842-4754-8A4D-078BDAC94485}" dt="2023-03-22T15:09:02.619" v="203" actId="165"/>
          <ac:grpSpMkLst>
            <pc:docMk/>
            <pc:sldMk cId="541853025" sldId="256"/>
            <ac:grpSpMk id="1127" creationId="{AB1D9D2A-18B5-71A2-7BDE-6755A1E1AA5A}"/>
          </ac:grpSpMkLst>
        </pc:grpChg>
        <pc:grpChg chg="add del mod">
          <ac:chgData name="Cameron Barnes" userId="d8a92c99-960a-4e6a-a6c2-c1e42f6e3095" providerId="ADAL" clId="{EA1DB24A-0842-4754-8A4D-078BDAC94485}" dt="2023-03-22T15:10:24.312" v="231" actId="478"/>
          <ac:grpSpMkLst>
            <pc:docMk/>
            <pc:sldMk cId="541853025" sldId="256"/>
            <ac:grpSpMk id="1131" creationId="{75B9D308-0FB2-BE14-F4FF-C536C4A09338}"/>
          </ac:grpSpMkLst>
        </pc:grpChg>
        <pc:graphicFrameChg chg="add del mod">
          <ac:chgData name="Cameron Barnes" userId="d8a92c99-960a-4e6a-a6c2-c1e42f6e3095" providerId="ADAL" clId="{EA1DB24A-0842-4754-8A4D-078BDAC94485}" dt="2023-03-30T19:22:32.520" v="2240" actId="478"/>
          <ac:graphicFrameMkLst>
            <pc:docMk/>
            <pc:sldMk cId="541853025" sldId="256"/>
            <ac:graphicFrameMk id="1047" creationId="{7997E797-3EEB-2D5C-0D9F-A4DD4398CB72}"/>
          </ac:graphicFrameMkLst>
        </pc:graphicFrameChg>
        <pc:graphicFrameChg chg="add mod modGraphic">
          <ac:chgData name="Cameron Barnes" userId="d8a92c99-960a-4e6a-a6c2-c1e42f6e3095" providerId="ADAL" clId="{EA1DB24A-0842-4754-8A4D-078BDAC94485}" dt="2023-03-22T19:46:53.617" v="1108" actId="14100"/>
          <ac:graphicFrameMkLst>
            <pc:docMk/>
            <pc:sldMk cId="541853025" sldId="256"/>
            <ac:graphicFrameMk id="1048" creationId="{9E341930-B3A9-7EED-B854-1FC1EFF7B448}"/>
          </ac:graphicFrameMkLst>
        </pc:graphicFrameChg>
        <pc:graphicFrameChg chg="add mod">
          <ac:chgData name="Cameron Barnes" userId="d8a92c99-960a-4e6a-a6c2-c1e42f6e3095" providerId="ADAL" clId="{EA1DB24A-0842-4754-8A4D-078BDAC94485}" dt="2023-03-22T18:29:16.487" v="736" actId="1076"/>
          <ac:graphicFrameMkLst>
            <pc:docMk/>
            <pc:sldMk cId="541853025" sldId="256"/>
            <ac:graphicFrameMk id="1053" creationId="{F7A9002C-177B-27EE-4E2C-78C21A9295EF}"/>
          </ac:graphicFrameMkLst>
        </pc:graphicFrameChg>
        <pc:picChg chg="add mod topLvl">
          <ac:chgData name="Cameron Barnes" userId="d8a92c99-960a-4e6a-a6c2-c1e42f6e3095" providerId="ADAL" clId="{EA1DB24A-0842-4754-8A4D-078BDAC94485}" dt="2023-03-22T19:27:07.969" v="901" actId="165"/>
          <ac:picMkLst>
            <pc:docMk/>
            <pc:sldMk cId="541853025" sldId="256"/>
            <ac:picMk id="8" creationId="{CA033729-0E0D-B8D3-B28F-3F1F14BD66C9}"/>
          </ac:picMkLst>
        </pc:picChg>
        <pc:picChg chg="add mod topLvl">
          <ac:chgData name="Cameron Barnes" userId="d8a92c99-960a-4e6a-a6c2-c1e42f6e3095" providerId="ADAL" clId="{EA1DB24A-0842-4754-8A4D-078BDAC94485}" dt="2023-03-22T19:27:07.969" v="901" actId="165"/>
          <ac:picMkLst>
            <pc:docMk/>
            <pc:sldMk cId="541853025" sldId="256"/>
            <ac:picMk id="12" creationId="{9481B5BC-0548-5793-66A3-D9115B03BFD0}"/>
          </ac:picMkLst>
        </pc:picChg>
        <pc:picChg chg="add mod topLvl">
          <ac:chgData name="Cameron Barnes" userId="d8a92c99-960a-4e6a-a6c2-c1e42f6e3095" providerId="ADAL" clId="{EA1DB24A-0842-4754-8A4D-078BDAC94485}" dt="2023-03-22T19:27:07.969" v="901" actId="165"/>
          <ac:picMkLst>
            <pc:docMk/>
            <pc:sldMk cId="541853025" sldId="256"/>
            <ac:picMk id="17" creationId="{B77179CF-56DC-CD75-F3A5-218137365681}"/>
          </ac:picMkLst>
        </pc:picChg>
        <pc:picChg chg="mod">
          <ac:chgData name="Cameron Barnes" userId="d8a92c99-960a-4e6a-a6c2-c1e42f6e3095" providerId="ADAL" clId="{EA1DB24A-0842-4754-8A4D-078BDAC94485}" dt="2023-03-08T21:41:00.444" v="37" actId="1076"/>
          <ac:picMkLst>
            <pc:docMk/>
            <pc:sldMk cId="541853025" sldId="256"/>
            <ac:picMk id="22" creationId="{00000000-0000-0000-0000-000000000000}"/>
          </ac:picMkLst>
        </pc:picChg>
        <pc:picChg chg="mod">
          <ac:chgData name="Cameron Barnes" userId="d8a92c99-960a-4e6a-a6c2-c1e42f6e3095" providerId="ADAL" clId="{EA1DB24A-0842-4754-8A4D-078BDAC94485}" dt="2023-03-22T19:49:57.443" v="1115" actId="1076"/>
          <ac:picMkLst>
            <pc:docMk/>
            <pc:sldMk cId="541853025" sldId="256"/>
            <ac:picMk id="23" creationId="{D5D7B70C-3153-7F80-A721-9CD090722D28}"/>
          </ac:picMkLst>
        </pc:picChg>
        <pc:picChg chg="mod">
          <ac:chgData name="Cameron Barnes" userId="d8a92c99-960a-4e6a-a6c2-c1e42f6e3095" providerId="ADAL" clId="{EA1DB24A-0842-4754-8A4D-078BDAC94485}" dt="2023-03-22T19:49:57.443" v="1115" actId="1076"/>
          <ac:picMkLst>
            <pc:docMk/>
            <pc:sldMk cId="541853025" sldId="256"/>
            <ac:picMk id="25" creationId="{DBFA906D-558F-4398-DC0D-D73254399A8D}"/>
          </ac:picMkLst>
        </pc:picChg>
        <pc:picChg chg="add mod topLvl">
          <ac:chgData name="Cameron Barnes" userId="d8a92c99-960a-4e6a-a6c2-c1e42f6e3095" providerId="ADAL" clId="{EA1DB24A-0842-4754-8A4D-078BDAC94485}" dt="2023-03-22T19:27:07.969" v="901" actId="165"/>
          <ac:picMkLst>
            <pc:docMk/>
            <pc:sldMk cId="541853025" sldId="256"/>
            <ac:picMk id="40" creationId="{B36806BA-2E57-DCAE-8248-68FEF4E2668E}"/>
          </ac:picMkLst>
        </pc:picChg>
        <pc:picChg chg="del">
          <ac:chgData name="Cameron Barnes" userId="d8a92c99-960a-4e6a-a6c2-c1e42f6e3095" providerId="ADAL" clId="{EA1DB24A-0842-4754-8A4D-078BDAC94485}" dt="2023-03-08T21:46:57.371" v="51" actId="478"/>
          <ac:picMkLst>
            <pc:docMk/>
            <pc:sldMk cId="541853025" sldId="256"/>
            <ac:picMk id="52" creationId="{5D3CF1B3-961B-D308-CA76-90A076E9F320}"/>
          </ac:picMkLst>
        </pc:picChg>
        <pc:picChg chg="del">
          <ac:chgData name="Cameron Barnes" userId="d8a92c99-960a-4e6a-a6c2-c1e42f6e3095" providerId="ADAL" clId="{EA1DB24A-0842-4754-8A4D-078BDAC94485}" dt="2023-03-08T21:37:42.382" v="0" actId="478"/>
          <ac:picMkLst>
            <pc:docMk/>
            <pc:sldMk cId="541853025" sldId="256"/>
            <ac:picMk id="53" creationId="{41789599-369C-C2A7-1A9B-BFB4BDF26B9D}"/>
          </ac:picMkLst>
        </pc:picChg>
        <pc:picChg chg="mod">
          <ac:chgData name="Cameron Barnes" userId="d8a92c99-960a-4e6a-a6c2-c1e42f6e3095" providerId="ADAL" clId="{EA1DB24A-0842-4754-8A4D-078BDAC94485}" dt="2023-03-08T21:40:52.424" v="35" actId="1076"/>
          <ac:picMkLst>
            <pc:docMk/>
            <pc:sldMk cId="541853025" sldId="256"/>
            <ac:picMk id="1026" creationId="{9A9A74F0-5DAB-E75A-724C-CB0D438BE193}"/>
          </ac:picMkLst>
        </pc:picChg>
        <pc:picChg chg="mod">
          <ac:chgData name="Cameron Barnes" userId="d8a92c99-960a-4e6a-a6c2-c1e42f6e3095" providerId="ADAL" clId="{EA1DB24A-0842-4754-8A4D-078BDAC94485}" dt="2023-03-22T19:49:20.781" v="1111" actId="1076"/>
          <ac:picMkLst>
            <pc:docMk/>
            <pc:sldMk cId="541853025" sldId="256"/>
            <ac:picMk id="1028" creationId="{2DBF824E-A23A-3B6C-0B90-B51617DB2247}"/>
          </ac:picMkLst>
        </pc:picChg>
        <pc:picChg chg="del mod">
          <ac:chgData name="Cameron Barnes" userId="d8a92c99-960a-4e6a-a6c2-c1e42f6e3095" providerId="ADAL" clId="{EA1DB24A-0842-4754-8A4D-078BDAC94485}" dt="2023-03-22T15:09:15.763" v="208" actId="478"/>
          <ac:picMkLst>
            <pc:docMk/>
            <pc:sldMk cId="541853025" sldId="256"/>
            <ac:picMk id="1029" creationId="{0FFFC691-144B-6DDF-D1FB-0BF9375F525B}"/>
          </ac:picMkLst>
        </pc:picChg>
        <pc:picChg chg="del">
          <ac:chgData name="Cameron Barnes" userId="d8a92c99-960a-4e6a-a6c2-c1e42f6e3095" providerId="ADAL" clId="{EA1DB24A-0842-4754-8A4D-078BDAC94485}" dt="2023-03-08T21:46:57.371" v="51" actId="478"/>
          <ac:picMkLst>
            <pc:docMk/>
            <pc:sldMk cId="541853025" sldId="256"/>
            <ac:picMk id="1032" creationId="{CFEB641A-D8FE-DFA5-FD69-848A97AF3D0A}"/>
          </ac:picMkLst>
        </pc:picChg>
        <pc:picChg chg="mod">
          <ac:chgData name="Cameron Barnes" userId="d8a92c99-960a-4e6a-a6c2-c1e42f6e3095" providerId="ADAL" clId="{EA1DB24A-0842-4754-8A4D-078BDAC94485}" dt="2023-03-22T15:18:47.513" v="316" actId="207"/>
          <ac:picMkLst>
            <pc:docMk/>
            <pc:sldMk cId="541853025" sldId="256"/>
            <ac:picMk id="1033" creationId="{937FA6EE-1C32-9259-BD61-16BB5FC77C8B}"/>
          </ac:picMkLst>
        </pc:picChg>
        <pc:picChg chg="mod">
          <ac:chgData name="Cameron Barnes" userId="d8a92c99-960a-4e6a-a6c2-c1e42f6e3095" providerId="ADAL" clId="{EA1DB24A-0842-4754-8A4D-078BDAC94485}" dt="2023-03-22T15:18:47.513" v="316" actId="207"/>
          <ac:picMkLst>
            <pc:docMk/>
            <pc:sldMk cId="541853025" sldId="256"/>
            <ac:picMk id="1034" creationId="{3B31A761-45BF-A85C-6F2E-99AD6A42FFA7}"/>
          </ac:picMkLst>
        </pc:picChg>
        <pc:picChg chg="del mod topLvl">
          <ac:chgData name="Cameron Barnes" userId="d8a92c99-960a-4e6a-a6c2-c1e42f6e3095" providerId="ADAL" clId="{EA1DB24A-0842-4754-8A4D-078BDAC94485}" dt="2023-03-22T15:10:13.203" v="228" actId="478"/>
          <ac:picMkLst>
            <pc:docMk/>
            <pc:sldMk cId="541853025" sldId="256"/>
            <ac:picMk id="1035" creationId="{09AF3959-4FB7-81E4-C17B-29BC6CAC6E7F}"/>
          </ac:picMkLst>
        </pc:picChg>
        <pc:picChg chg="del">
          <ac:chgData name="Cameron Barnes" userId="d8a92c99-960a-4e6a-a6c2-c1e42f6e3095" providerId="ADAL" clId="{EA1DB24A-0842-4754-8A4D-078BDAC94485}" dt="2023-03-08T21:46:57.371" v="51" actId="478"/>
          <ac:picMkLst>
            <pc:docMk/>
            <pc:sldMk cId="541853025" sldId="256"/>
            <ac:picMk id="1055" creationId="{9914B1AD-A673-8808-EF59-2E13B275C637}"/>
          </ac:picMkLst>
        </pc:picChg>
        <pc:picChg chg="del mod topLvl">
          <ac:chgData name="Cameron Barnes" userId="d8a92c99-960a-4e6a-a6c2-c1e42f6e3095" providerId="ADAL" clId="{EA1DB24A-0842-4754-8A4D-078BDAC94485}" dt="2023-03-22T15:10:09.834" v="227" actId="478"/>
          <ac:picMkLst>
            <pc:docMk/>
            <pc:sldMk cId="541853025" sldId="256"/>
            <ac:picMk id="1057" creationId="{8CC3C579-DAAF-7DA9-F1A6-BF94634D5651}"/>
          </ac:picMkLst>
        </pc:picChg>
        <pc:picChg chg="del mod topLvl">
          <ac:chgData name="Cameron Barnes" userId="d8a92c99-960a-4e6a-a6c2-c1e42f6e3095" providerId="ADAL" clId="{EA1DB24A-0842-4754-8A4D-078BDAC94485}" dt="2023-03-22T15:10:08.467" v="226" actId="478"/>
          <ac:picMkLst>
            <pc:docMk/>
            <pc:sldMk cId="541853025" sldId="256"/>
            <ac:picMk id="1059" creationId="{D9C8B473-3C25-9FE6-CEF7-D521E3AA68DF}"/>
          </ac:picMkLst>
        </pc:picChg>
        <pc:picChg chg="mod">
          <ac:chgData name="Cameron Barnes" userId="d8a92c99-960a-4e6a-a6c2-c1e42f6e3095" providerId="ADAL" clId="{EA1DB24A-0842-4754-8A4D-078BDAC94485}" dt="2023-03-22T15:18:47.513" v="316" actId="207"/>
          <ac:picMkLst>
            <pc:docMk/>
            <pc:sldMk cId="541853025" sldId="256"/>
            <ac:picMk id="1067" creationId="{A8228034-3164-919C-8E04-6586124F8213}"/>
          </ac:picMkLst>
        </pc:picChg>
        <pc:picChg chg="del">
          <ac:chgData name="Cameron Barnes" userId="d8a92c99-960a-4e6a-a6c2-c1e42f6e3095" providerId="ADAL" clId="{EA1DB24A-0842-4754-8A4D-078BDAC94485}" dt="2023-03-08T21:38:21.272" v="7" actId="478"/>
          <ac:picMkLst>
            <pc:docMk/>
            <pc:sldMk cId="541853025" sldId="256"/>
            <ac:picMk id="1071" creationId="{CB015F23-0FCF-223F-3FA5-E3FD6409254B}"/>
          </ac:picMkLst>
        </pc:picChg>
        <pc:picChg chg="del">
          <ac:chgData name="Cameron Barnes" userId="d8a92c99-960a-4e6a-a6c2-c1e42f6e3095" providerId="ADAL" clId="{EA1DB24A-0842-4754-8A4D-078BDAC94485}" dt="2023-03-08T21:38:21.272" v="7" actId="478"/>
          <ac:picMkLst>
            <pc:docMk/>
            <pc:sldMk cId="541853025" sldId="256"/>
            <ac:picMk id="1072" creationId="{D7CD2736-41AE-05A4-04C5-4DC385A8E44C}"/>
          </ac:picMkLst>
        </pc:picChg>
        <pc:picChg chg="del">
          <ac:chgData name="Cameron Barnes" userId="d8a92c99-960a-4e6a-a6c2-c1e42f6e3095" providerId="ADAL" clId="{EA1DB24A-0842-4754-8A4D-078BDAC94485}" dt="2023-03-08T21:38:21.272" v="7" actId="478"/>
          <ac:picMkLst>
            <pc:docMk/>
            <pc:sldMk cId="541853025" sldId="256"/>
            <ac:picMk id="1073" creationId="{5C24248B-2930-F2BA-B7CD-5BEB6F1B2DF6}"/>
          </ac:picMkLst>
        </pc:picChg>
        <pc:inkChg chg="mod">
          <ac:chgData name="Cameron Barnes" userId="d8a92c99-960a-4e6a-a6c2-c1e42f6e3095" providerId="ADAL" clId="{EA1DB24A-0842-4754-8A4D-078BDAC94485}" dt="2023-03-22T19:49:57.443" v="1115" actId="1076"/>
          <ac:inkMkLst>
            <pc:docMk/>
            <pc:sldMk cId="541853025" sldId="256"/>
            <ac:inkMk id="27" creationId="{1F086643-393F-8E82-7698-56E5C09CAB87}"/>
          </ac:inkMkLst>
        </pc:inkChg>
        <pc:inkChg chg="mod">
          <ac:chgData name="Cameron Barnes" userId="d8a92c99-960a-4e6a-a6c2-c1e42f6e3095" providerId="ADAL" clId="{EA1DB24A-0842-4754-8A4D-078BDAC94485}" dt="2023-03-22T19:49:57.443" v="1115" actId="1076"/>
          <ac:inkMkLst>
            <pc:docMk/>
            <pc:sldMk cId="541853025" sldId="256"/>
            <ac:inkMk id="28" creationId="{F75E6249-0F45-7B4B-54FF-F425D0D2A49C}"/>
          </ac:inkMkLst>
        </pc:inkChg>
        <pc:inkChg chg="mod">
          <ac:chgData name="Cameron Barnes" userId="d8a92c99-960a-4e6a-a6c2-c1e42f6e3095" providerId="ADAL" clId="{EA1DB24A-0842-4754-8A4D-078BDAC94485}" dt="2023-03-22T19:49:57.443" v="1115" actId="1076"/>
          <ac:inkMkLst>
            <pc:docMk/>
            <pc:sldMk cId="541853025" sldId="256"/>
            <ac:inkMk id="29" creationId="{CB1E607C-7719-5A6D-BBA8-84AAC808FDE7}"/>
          </ac:inkMkLst>
        </pc:inkChg>
        <pc:inkChg chg="mod">
          <ac:chgData name="Cameron Barnes" userId="d8a92c99-960a-4e6a-a6c2-c1e42f6e3095" providerId="ADAL" clId="{EA1DB24A-0842-4754-8A4D-078BDAC94485}" dt="2023-03-22T19:49:57.443" v="1115" actId="1076"/>
          <ac:inkMkLst>
            <pc:docMk/>
            <pc:sldMk cId="541853025" sldId="256"/>
            <ac:inkMk id="30" creationId="{D59E2148-0382-844E-FD4A-010D25EF4D0B}"/>
          </ac:inkMkLst>
        </pc:inkChg>
        <pc:cxnChg chg="add mod">
          <ac:chgData name="Cameron Barnes" userId="d8a92c99-960a-4e6a-a6c2-c1e42f6e3095" providerId="ADAL" clId="{EA1DB24A-0842-4754-8A4D-078BDAC94485}" dt="2023-03-22T19:26:55.557" v="900" actId="208"/>
          <ac:cxnSpMkLst>
            <pc:docMk/>
            <pc:sldMk cId="541853025" sldId="256"/>
            <ac:cxnSpMk id="1051" creationId="{59762965-4571-56FF-B7F8-3D95F7115448}"/>
          </ac:cxnSpMkLst>
        </pc:cxnChg>
        <pc:cxnChg chg="add mod">
          <ac:chgData name="Cameron Barnes" userId="d8a92c99-960a-4e6a-a6c2-c1e42f6e3095" providerId="ADAL" clId="{EA1DB24A-0842-4754-8A4D-078BDAC94485}" dt="2023-03-22T18:39:25.838" v="781" actId="208"/>
          <ac:cxnSpMkLst>
            <pc:docMk/>
            <pc:sldMk cId="541853025" sldId="256"/>
            <ac:cxnSpMk id="1055" creationId="{FA4E8EBB-924E-4A96-D14F-C91DF8CD1E1F}"/>
          </ac:cxnSpMkLst>
        </pc:cxnChg>
        <pc:cxnChg chg="mod topLvl">
          <ac:chgData name="Cameron Barnes" userId="d8a92c99-960a-4e6a-a6c2-c1e42f6e3095" providerId="ADAL" clId="{EA1DB24A-0842-4754-8A4D-078BDAC94485}" dt="2023-03-22T15:09:02.619" v="203" actId="165"/>
          <ac:cxnSpMkLst>
            <pc:docMk/>
            <pc:sldMk cId="541853025" sldId="256"/>
            <ac:cxnSpMk id="1058" creationId="{AAA949CE-7423-6E68-7F65-FE67140D73B3}"/>
          </ac:cxnSpMkLst>
        </pc:cxnChg>
        <pc:cxnChg chg="add mod">
          <ac:chgData name="Cameron Barnes" userId="d8a92c99-960a-4e6a-a6c2-c1e42f6e3095" providerId="ADAL" clId="{EA1DB24A-0842-4754-8A4D-078BDAC94485}" dt="2023-03-22T18:40:12.917" v="785" actId="208"/>
          <ac:cxnSpMkLst>
            <pc:docMk/>
            <pc:sldMk cId="541853025" sldId="256"/>
            <ac:cxnSpMk id="1063" creationId="{E1D2B239-E231-4D70-28D1-003E044D8805}"/>
          </ac:cxnSpMkLst>
        </pc:cxnChg>
        <pc:cxnChg chg="add mod">
          <ac:chgData name="Cameron Barnes" userId="d8a92c99-960a-4e6a-a6c2-c1e42f6e3095" providerId="ADAL" clId="{EA1DB24A-0842-4754-8A4D-078BDAC94485}" dt="2023-03-22T19:26:18.177" v="895" actId="208"/>
          <ac:cxnSpMkLst>
            <pc:docMk/>
            <pc:sldMk cId="541853025" sldId="256"/>
            <ac:cxnSpMk id="1079" creationId="{27A7F386-2268-2F1A-0E52-34006A59EB76}"/>
          </ac:cxnSpMkLst>
        </pc:cxnChg>
        <pc:cxnChg chg="mod topLvl">
          <ac:chgData name="Cameron Barnes" userId="d8a92c99-960a-4e6a-a6c2-c1e42f6e3095" providerId="ADAL" clId="{EA1DB24A-0842-4754-8A4D-078BDAC94485}" dt="2023-03-22T15:09:02.619" v="203" actId="165"/>
          <ac:cxnSpMkLst>
            <pc:docMk/>
            <pc:sldMk cId="541853025" sldId="256"/>
            <ac:cxnSpMk id="1104" creationId="{86D4E7BE-31BB-6425-5F4D-383386944D99}"/>
          </ac:cxnSpMkLst>
        </pc:cxnChg>
        <pc:cxnChg chg="mod topLvl">
          <ac:chgData name="Cameron Barnes" userId="d8a92c99-960a-4e6a-a6c2-c1e42f6e3095" providerId="ADAL" clId="{EA1DB24A-0842-4754-8A4D-078BDAC94485}" dt="2023-03-22T15:09:02.619" v="203" actId="165"/>
          <ac:cxnSpMkLst>
            <pc:docMk/>
            <pc:sldMk cId="541853025" sldId="256"/>
            <ac:cxnSpMk id="1105" creationId="{408426B5-A1D9-57EC-B509-6ECD0170C2D2}"/>
          </ac:cxnSpMkLst>
        </pc:cxnChg>
        <pc:cxnChg chg="mod topLvl">
          <ac:chgData name="Cameron Barnes" userId="d8a92c99-960a-4e6a-a6c2-c1e42f6e3095" providerId="ADAL" clId="{EA1DB24A-0842-4754-8A4D-078BDAC94485}" dt="2023-03-22T15:09:02.619" v="203" actId="165"/>
          <ac:cxnSpMkLst>
            <pc:docMk/>
            <pc:sldMk cId="541853025" sldId="256"/>
            <ac:cxnSpMk id="1106" creationId="{B7452874-24CC-EE3A-179D-74689243A146}"/>
          </ac:cxnSpMkLst>
        </pc:cxnChg>
      </pc:sldChg>
      <pc:sldChg chg="addSp delSp new">
        <pc:chgData name="Cameron Barnes" userId="d8a92c99-960a-4e6a-a6c2-c1e42f6e3095" providerId="ADAL" clId="{EA1DB24A-0842-4754-8A4D-078BDAC94485}" dt="2023-03-22T17:32:04.093" v="482" actId="478"/>
        <pc:sldMkLst>
          <pc:docMk/>
          <pc:sldMk cId="4039124783" sldId="257"/>
        </pc:sldMkLst>
        <pc:picChg chg="add del">
          <ac:chgData name="Cameron Barnes" userId="d8a92c99-960a-4e6a-a6c2-c1e42f6e3095" providerId="ADAL" clId="{EA1DB24A-0842-4754-8A4D-078BDAC94485}" dt="2023-03-22T17:32:04.093" v="482" actId="478"/>
          <ac:picMkLst>
            <pc:docMk/>
            <pc:sldMk cId="4039124783" sldId="257"/>
            <ac:picMk id="1026" creationId="{AC349300-FDAF-8C07-1B4A-9A08E2B9CEB5}"/>
          </ac:picMkLst>
        </pc:picChg>
      </pc:sldChg>
      <pc:sldChg chg="addSp delSp modSp mod">
        <pc:chgData name="Cameron Barnes" userId="d8a92c99-960a-4e6a-a6c2-c1e42f6e3095" providerId="ADAL" clId="{EA1DB24A-0842-4754-8A4D-078BDAC94485}" dt="2023-03-25T18:50:48.381" v="1568" actId="1076"/>
        <pc:sldMkLst>
          <pc:docMk/>
          <pc:sldMk cId="2395128443" sldId="258"/>
        </pc:sldMkLst>
        <pc:spChg chg="add mod">
          <ac:chgData name="Cameron Barnes" userId="d8a92c99-960a-4e6a-a6c2-c1e42f6e3095" providerId="ADAL" clId="{EA1DB24A-0842-4754-8A4D-078BDAC94485}" dt="2023-03-25T18:42:10.419" v="1502" actId="1076"/>
          <ac:spMkLst>
            <pc:docMk/>
            <pc:sldMk cId="2395128443" sldId="258"/>
            <ac:spMk id="6" creationId="{7EC5295B-4586-6C6E-04F7-8E5F88E05D4C}"/>
          </ac:spMkLst>
        </pc:spChg>
        <pc:spChg chg="mod">
          <ac:chgData name="Cameron Barnes" userId="d8a92c99-960a-4e6a-a6c2-c1e42f6e3095" providerId="ADAL" clId="{EA1DB24A-0842-4754-8A4D-078BDAC94485}" dt="2023-03-25T18:15:53.060" v="1142" actId="1076"/>
          <ac:spMkLst>
            <pc:docMk/>
            <pc:sldMk cId="2395128443" sldId="258"/>
            <ac:spMk id="7" creationId="{00000000-0000-0000-0000-000000000000}"/>
          </ac:spMkLst>
        </pc:spChg>
        <pc:spChg chg="add mod">
          <ac:chgData name="Cameron Barnes" userId="d8a92c99-960a-4e6a-a6c2-c1e42f6e3095" providerId="ADAL" clId="{EA1DB24A-0842-4754-8A4D-078BDAC94485}" dt="2023-03-25T18:43:30.346" v="1516" actId="1076"/>
          <ac:spMkLst>
            <pc:docMk/>
            <pc:sldMk cId="2395128443" sldId="258"/>
            <ac:spMk id="14" creationId="{FFD24940-0572-C6EB-78DA-CCBC658F67A9}"/>
          </ac:spMkLst>
        </pc:spChg>
        <pc:spChg chg="add mod">
          <ac:chgData name="Cameron Barnes" userId="d8a92c99-960a-4e6a-a6c2-c1e42f6e3095" providerId="ADAL" clId="{EA1DB24A-0842-4754-8A4D-078BDAC94485}" dt="2023-03-25T18:43:22.876" v="1515" actId="164"/>
          <ac:spMkLst>
            <pc:docMk/>
            <pc:sldMk cId="2395128443" sldId="258"/>
            <ac:spMk id="15" creationId="{AE6F75DD-8A71-D461-D954-F9967C1290C7}"/>
          </ac:spMkLst>
        </pc:spChg>
        <pc:spChg chg="mod">
          <ac:chgData name="Cameron Barnes" userId="d8a92c99-960a-4e6a-a6c2-c1e42f6e3095" providerId="ADAL" clId="{EA1DB24A-0842-4754-8A4D-078BDAC94485}" dt="2023-03-25T18:36:59.705" v="1460" actId="255"/>
          <ac:spMkLst>
            <pc:docMk/>
            <pc:sldMk cId="2395128443" sldId="258"/>
            <ac:spMk id="19" creationId="{00000000-0000-0000-0000-000000000000}"/>
          </ac:spMkLst>
        </pc:spChg>
        <pc:spChg chg="add mod">
          <ac:chgData name="Cameron Barnes" userId="d8a92c99-960a-4e6a-a6c2-c1e42f6e3095" providerId="ADAL" clId="{EA1DB24A-0842-4754-8A4D-078BDAC94485}" dt="2023-03-25T18:38:07.728" v="1477" actId="1076"/>
          <ac:spMkLst>
            <pc:docMk/>
            <pc:sldMk cId="2395128443" sldId="258"/>
            <ac:spMk id="39" creationId="{4318D7DB-33AD-DE7F-A2B1-FEFF2491D836}"/>
          </ac:spMkLst>
        </pc:spChg>
        <pc:spChg chg="mod">
          <ac:chgData name="Cameron Barnes" userId="d8a92c99-960a-4e6a-a6c2-c1e42f6e3095" providerId="ADAL" clId="{EA1DB24A-0842-4754-8A4D-078BDAC94485}" dt="2023-03-25T18:13:39.154" v="1130" actId="113"/>
          <ac:spMkLst>
            <pc:docMk/>
            <pc:sldMk cId="2395128443" sldId="258"/>
            <ac:spMk id="45" creationId="{0DA4B44C-CBA4-DD97-E0F9-889BE49F7922}"/>
          </ac:spMkLst>
        </pc:spChg>
        <pc:spChg chg="mod">
          <ac:chgData name="Cameron Barnes" userId="d8a92c99-960a-4e6a-a6c2-c1e42f6e3095" providerId="ADAL" clId="{EA1DB24A-0842-4754-8A4D-078BDAC94485}" dt="2023-03-25T18:13:44.482" v="1131" actId="113"/>
          <ac:spMkLst>
            <pc:docMk/>
            <pc:sldMk cId="2395128443" sldId="258"/>
            <ac:spMk id="51" creationId="{0CCA4D6D-761A-8842-B80D-D6DDC2174336}"/>
          </ac:spMkLst>
        </pc:spChg>
        <pc:spChg chg="mod">
          <ac:chgData name="Cameron Barnes" userId="d8a92c99-960a-4e6a-a6c2-c1e42f6e3095" providerId="ADAL" clId="{EA1DB24A-0842-4754-8A4D-078BDAC94485}" dt="2023-03-25T18:48:28.600" v="1520" actId="1076"/>
          <ac:spMkLst>
            <pc:docMk/>
            <pc:sldMk cId="2395128443" sldId="258"/>
            <ac:spMk id="53" creationId="{E0D21B34-4FC3-FD9F-609A-1403A46D5D4A}"/>
          </ac:spMkLst>
        </pc:spChg>
        <pc:spChg chg="add mod">
          <ac:chgData name="Cameron Barnes" userId="d8a92c99-960a-4e6a-a6c2-c1e42f6e3095" providerId="ADAL" clId="{EA1DB24A-0842-4754-8A4D-078BDAC94485}" dt="2023-03-25T18:50:15.812" v="1566" actId="207"/>
          <ac:spMkLst>
            <pc:docMk/>
            <pc:sldMk cId="2395128443" sldId="258"/>
            <ac:spMk id="63" creationId="{6E784826-5349-4FBB-F4F2-B64318332D42}"/>
          </ac:spMkLst>
        </pc:spChg>
        <pc:spChg chg="mod">
          <ac:chgData name="Cameron Barnes" userId="d8a92c99-960a-4e6a-a6c2-c1e42f6e3095" providerId="ADAL" clId="{EA1DB24A-0842-4754-8A4D-078BDAC94485}" dt="2023-03-25T18:18:07.412" v="1155" actId="20577"/>
          <ac:spMkLst>
            <pc:docMk/>
            <pc:sldMk cId="2395128443" sldId="258"/>
            <ac:spMk id="1027" creationId="{60A1B1CC-8E96-A7EE-6513-EB1974C4CEF5}"/>
          </ac:spMkLst>
        </pc:spChg>
        <pc:spChg chg="mod">
          <ac:chgData name="Cameron Barnes" userId="d8a92c99-960a-4e6a-a6c2-c1e42f6e3095" providerId="ADAL" clId="{EA1DB24A-0842-4754-8A4D-078BDAC94485}" dt="2023-03-25T18:40:38.462" v="1489" actId="164"/>
          <ac:spMkLst>
            <pc:docMk/>
            <pc:sldMk cId="2395128443" sldId="258"/>
            <ac:spMk id="1061" creationId="{35DF088D-D2DA-7026-4515-884A52BD4B1B}"/>
          </ac:spMkLst>
        </pc:spChg>
        <pc:spChg chg="mod">
          <ac:chgData name="Cameron Barnes" userId="d8a92c99-960a-4e6a-a6c2-c1e42f6e3095" providerId="ADAL" clId="{EA1DB24A-0842-4754-8A4D-078BDAC94485}" dt="2023-03-25T18:13:33.083" v="1129" actId="113"/>
          <ac:spMkLst>
            <pc:docMk/>
            <pc:sldMk cId="2395128443" sldId="258"/>
            <ac:spMk id="1068" creationId="{F472D0BC-6DB9-8E1C-BD21-2672874BDC4B}"/>
          </ac:spMkLst>
        </pc:spChg>
        <pc:spChg chg="mod">
          <ac:chgData name="Cameron Barnes" userId="d8a92c99-960a-4e6a-a6c2-c1e42f6e3095" providerId="ADAL" clId="{EA1DB24A-0842-4754-8A4D-078BDAC94485}" dt="2023-03-25T18:15:06.208" v="1136" actId="1076"/>
          <ac:spMkLst>
            <pc:docMk/>
            <pc:sldMk cId="2395128443" sldId="258"/>
            <ac:spMk id="1071" creationId="{3CBDC159-2BC9-BC66-F351-129349B72ABD}"/>
          </ac:spMkLst>
        </pc:spChg>
        <pc:spChg chg="mod">
          <ac:chgData name="Cameron Barnes" userId="d8a92c99-960a-4e6a-a6c2-c1e42f6e3095" providerId="ADAL" clId="{EA1DB24A-0842-4754-8A4D-078BDAC94485}" dt="2023-03-25T18:41:27.372" v="1494" actId="164"/>
          <ac:spMkLst>
            <pc:docMk/>
            <pc:sldMk cId="2395128443" sldId="258"/>
            <ac:spMk id="1074" creationId="{79EF06FA-6F2B-8E36-6FCC-5652C4E91E12}"/>
          </ac:spMkLst>
        </pc:spChg>
        <pc:spChg chg="mod">
          <ac:chgData name="Cameron Barnes" userId="d8a92c99-960a-4e6a-a6c2-c1e42f6e3095" providerId="ADAL" clId="{EA1DB24A-0842-4754-8A4D-078BDAC94485}" dt="2023-03-25T18:41:02.808" v="1491" actId="164"/>
          <ac:spMkLst>
            <pc:docMk/>
            <pc:sldMk cId="2395128443" sldId="258"/>
            <ac:spMk id="1080" creationId="{B7DE51CD-7536-D382-F0D7-F2D368262E60}"/>
          </ac:spMkLst>
        </pc:spChg>
        <pc:spChg chg="mod">
          <ac:chgData name="Cameron Barnes" userId="d8a92c99-960a-4e6a-a6c2-c1e42f6e3095" providerId="ADAL" clId="{EA1DB24A-0842-4754-8A4D-078BDAC94485}" dt="2023-03-25T18:41:27.372" v="1494" actId="164"/>
          <ac:spMkLst>
            <pc:docMk/>
            <pc:sldMk cId="2395128443" sldId="258"/>
            <ac:spMk id="1086" creationId="{182BA5A8-D9DE-C5B5-BA9D-82B1C0CE2565}"/>
          </ac:spMkLst>
        </pc:spChg>
        <pc:spChg chg="mod">
          <ac:chgData name="Cameron Barnes" userId="d8a92c99-960a-4e6a-a6c2-c1e42f6e3095" providerId="ADAL" clId="{EA1DB24A-0842-4754-8A4D-078BDAC94485}" dt="2023-03-25T18:41:02.808" v="1491" actId="164"/>
          <ac:spMkLst>
            <pc:docMk/>
            <pc:sldMk cId="2395128443" sldId="258"/>
            <ac:spMk id="1087" creationId="{09F5AA6D-053F-DE34-12AA-6521B151D5A5}"/>
          </ac:spMkLst>
        </pc:spChg>
        <pc:spChg chg="mod">
          <ac:chgData name="Cameron Barnes" userId="d8a92c99-960a-4e6a-a6c2-c1e42f6e3095" providerId="ADAL" clId="{EA1DB24A-0842-4754-8A4D-078BDAC94485}" dt="2023-03-25T18:40:38.462" v="1489" actId="164"/>
          <ac:spMkLst>
            <pc:docMk/>
            <pc:sldMk cId="2395128443" sldId="258"/>
            <ac:spMk id="1088" creationId="{B4905677-5AC3-03E7-67DF-86C6EFA1156B}"/>
          </ac:spMkLst>
        </pc:spChg>
        <pc:spChg chg="mod">
          <ac:chgData name="Cameron Barnes" userId="d8a92c99-960a-4e6a-a6c2-c1e42f6e3095" providerId="ADAL" clId="{EA1DB24A-0842-4754-8A4D-078BDAC94485}" dt="2023-03-25T18:14:59.114" v="1134" actId="1076"/>
          <ac:spMkLst>
            <pc:docMk/>
            <pc:sldMk cId="2395128443" sldId="258"/>
            <ac:spMk id="1089" creationId="{8A9D5F9F-DC83-CE04-0E1A-7D27445C2C80}"/>
          </ac:spMkLst>
        </pc:spChg>
        <pc:spChg chg="mod">
          <ac:chgData name="Cameron Barnes" userId="d8a92c99-960a-4e6a-a6c2-c1e42f6e3095" providerId="ADAL" clId="{EA1DB24A-0842-4754-8A4D-078BDAC94485}" dt="2023-03-25T18:23:30.032" v="1190" actId="14100"/>
          <ac:spMkLst>
            <pc:docMk/>
            <pc:sldMk cId="2395128443" sldId="258"/>
            <ac:spMk id="1090" creationId="{C2DD68F9-404A-D050-BDDC-E6057B31E42D}"/>
          </ac:spMkLst>
        </pc:spChg>
        <pc:spChg chg="mod">
          <ac:chgData name="Cameron Barnes" userId="d8a92c99-960a-4e6a-a6c2-c1e42f6e3095" providerId="ADAL" clId="{EA1DB24A-0842-4754-8A4D-078BDAC94485}" dt="2023-03-25T18:17:10.197" v="1149" actId="2711"/>
          <ac:spMkLst>
            <pc:docMk/>
            <pc:sldMk cId="2395128443" sldId="258"/>
            <ac:spMk id="1095" creationId="{EA179F3C-F1B0-82D5-D7B3-DBA1E203D8CE}"/>
          </ac:spMkLst>
        </pc:spChg>
        <pc:spChg chg="mod">
          <ac:chgData name="Cameron Barnes" userId="d8a92c99-960a-4e6a-a6c2-c1e42f6e3095" providerId="ADAL" clId="{EA1DB24A-0842-4754-8A4D-078BDAC94485}" dt="2023-03-25T18:16:37.544" v="1147" actId="2711"/>
          <ac:spMkLst>
            <pc:docMk/>
            <pc:sldMk cId="2395128443" sldId="258"/>
            <ac:spMk id="1096" creationId="{9DDB27EE-85AF-51E0-BDB5-B866FA3A11A0}"/>
          </ac:spMkLst>
        </pc:spChg>
        <pc:spChg chg="mod">
          <ac:chgData name="Cameron Barnes" userId="d8a92c99-960a-4e6a-a6c2-c1e42f6e3095" providerId="ADAL" clId="{EA1DB24A-0842-4754-8A4D-078BDAC94485}" dt="2023-03-25T18:16:16.527" v="1145" actId="2711"/>
          <ac:spMkLst>
            <pc:docMk/>
            <pc:sldMk cId="2395128443" sldId="258"/>
            <ac:spMk id="1097" creationId="{E6AD7EF7-EEA6-8A30-8B8A-EE7832530E07}"/>
          </ac:spMkLst>
        </pc:spChg>
        <pc:spChg chg="mod">
          <ac:chgData name="Cameron Barnes" userId="d8a92c99-960a-4e6a-a6c2-c1e42f6e3095" providerId="ADAL" clId="{EA1DB24A-0842-4754-8A4D-078BDAC94485}" dt="2023-03-25T18:23:39.223" v="1192" actId="1076"/>
          <ac:spMkLst>
            <pc:docMk/>
            <pc:sldMk cId="2395128443" sldId="258"/>
            <ac:spMk id="1133" creationId="{4BD244DC-D8B0-BB5A-0DBB-277811AC9D49}"/>
          </ac:spMkLst>
        </pc:spChg>
        <pc:spChg chg="mod">
          <ac:chgData name="Cameron Barnes" userId="d8a92c99-960a-4e6a-a6c2-c1e42f6e3095" providerId="ADAL" clId="{EA1DB24A-0842-4754-8A4D-078BDAC94485}" dt="2023-03-25T18:17:31.328" v="1150" actId="2711"/>
          <ac:spMkLst>
            <pc:docMk/>
            <pc:sldMk cId="2395128443" sldId="258"/>
            <ac:spMk id="1134" creationId="{590378B5-F3B3-5D57-941C-EFF3E4219415}"/>
          </ac:spMkLst>
        </pc:spChg>
        <pc:grpChg chg="add mod">
          <ac:chgData name="Cameron Barnes" userId="d8a92c99-960a-4e6a-a6c2-c1e42f6e3095" providerId="ADAL" clId="{EA1DB24A-0842-4754-8A4D-078BDAC94485}" dt="2023-03-25T18:42:31.727" v="1505" actId="1076"/>
          <ac:grpSpMkLst>
            <pc:docMk/>
            <pc:sldMk cId="2395128443" sldId="258"/>
            <ac:grpSpMk id="50" creationId="{61BDF2C6-9D20-FAAF-5803-AC05ADB609AF}"/>
          </ac:grpSpMkLst>
        </pc:grpChg>
        <pc:grpChg chg="add mod">
          <ac:chgData name="Cameron Barnes" userId="d8a92c99-960a-4e6a-a6c2-c1e42f6e3095" providerId="ADAL" clId="{EA1DB24A-0842-4754-8A4D-078BDAC94485}" dt="2023-03-25T18:41:57.162" v="1500" actId="1076"/>
          <ac:grpSpMkLst>
            <pc:docMk/>
            <pc:sldMk cId="2395128443" sldId="258"/>
            <ac:grpSpMk id="56" creationId="{E10405AE-04CB-0622-D105-D09307C78CF5}"/>
          </ac:grpSpMkLst>
        </pc:grpChg>
        <pc:grpChg chg="add mod">
          <ac:chgData name="Cameron Barnes" userId="d8a92c99-960a-4e6a-a6c2-c1e42f6e3095" providerId="ADAL" clId="{EA1DB24A-0842-4754-8A4D-078BDAC94485}" dt="2023-03-25T18:42:26.509" v="1504" actId="1076"/>
          <ac:grpSpMkLst>
            <pc:docMk/>
            <pc:sldMk cId="2395128443" sldId="258"/>
            <ac:grpSpMk id="58" creationId="{B09896D6-4A07-D4B4-43FB-F2D36030275F}"/>
          </ac:grpSpMkLst>
        </pc:grpChg>
        <pc:grpChg chg="add mod">
          <ac:chgData name="Cameron Barnes" userId="d8a92c99-960a-4e6a-a6c2-c1e42f6e3095" providerId="ADAL" clId="{EA1DB24A-0842-4754-8A4D-078BDAC94485}" dt="2023-03-25T18:48:13.234" v="1517" actId="1076"/>
          <ac:grpSpMkLst>
            <pc:docMk/>
            <pc:sldMk cId="2395128443" sldId="258"/>
            <ac:grpSpMk id="59" creationId="{155988C2-B0A8-F57F-DB03-DDBC5AD941C7}"/>
          </ac:grpSpMkLst>
        </pc:grpChg>
        <pc:graphicFrameChg chg="add mod modGraphic">
          <ac:chgData name="Cameron Barnes" userId="d8a92c99-960a-4e6a-a6c2-c1e42f6e3095" providerId="ADAL" clId="{EA1DB24A-0842-4754-8A4D-078BDAC94485}" dt="2023-03-25T18:50:48.381" v="1568" actId="1076"/>
          <ac:graphicFrameMkLst>
            <pc:docMk/>
            <pc:sldMk cId="2395128443" sldId="258"/>
            <ac:graphicFrameMk id="4" creationId="{0FBD7375-DE15-ED0F-91B4-274CB8F6D82B}"/>
          </ac:graphicFrameMkLst>
        </pc:graphicFrameChg>
        <pc:graphicFrameChg chg="mod">
          <ac:chgData name="Cameron Barnes" userId="d8a92c99-960a-4e6a-a6c2-c1e42f6e3095" providerId="ADAL" clId="{EA1DB24A-0842-4754-8A4D-078BDAC94485}" dt="2023-03-25T18:48:38.338" v="1522" actId="1076"/>
          <ac:graphicFrameMkLst>
            <pc:docMk/>
            <pc:sldMk cId="2395128443" sldId="258"/>
            <ac:graphicFrameMk id="1048" creationId="{9E341930-B3A9-7EED-B854-1FC1EFF7B448}"/>
          </ac:graphicFrameMkLst>
        </pc:graphicFrameChg>
        <pc:graphicFrameChg chg="mod">
          <ac:chgData name="Cameron Barnes" userId="d8a92c99-960a-4e6a-a6c2-c1e42f6e3095" providerId="ADAL" clId="{EA1DB24A-0842-4754-8A4D-078BDAC94485}" dt="2023-03-25T18:12:41.777" v="1127" actId="1076"/>
          <ac:graphicFrameMkLst>
            <pc:docMk/>
            <pc:sldMk cId="2395128443" sldId="258"/>
            <ac:graphicFrameMk id="1053" creationId="{F7A9002C-177B-27EE-4E2C-78C21A9295EF}"/>
          </ac:graphicFrameMkLst>
        </pc:graphicFrameChg>
        <pc:picChg chg="add del mod">
          <ac:chgData name="Cameron Barnes" userId="d8a92c99-960a-4e6a-a6c2-c1e42f6e3095" providerId="ADAL" clId="{EA1DB24A-0842-4754-8A4D-078BDAC94485}" dt="2023-03-25T18:30:44.449" v="1345" actId="478"/>
          <ac:picMkLst>
            <pc:docMk/>
            <pc:sldMk cId="2395128443" sldId="258"/>
            <ac:picMk id="10" creationId="{FDF18AB2-F6E4-4040-6B77-44F017EFCB27}"/>
          </ac:picMkLst>
        </pc:picChg>
      </pc:sldChg>
      <pc:sldChg chg="addSp delSp modSp mod modAnim">
        <pc:chgData name="Cameron Barnes" userId="d8a92c99-960a-4e6a-a6c2-c1e42f6e3095" providerId="ADAL" clId="{EA1DB24A-0842-4754-8A4D-078BDAC94485}" dt="2023-03-30T19:54:13.238" v="2296" actId="1076"/>
        <pc:sldMkLst>
          <pc:docMk/>
          <pc:sldMk cId="1249328520" sldId="259"/>
        </pc:sldMkLst>
        <pc:spChg chg="del mod">
          <ac:chgData name="Cameron Barnes" userId="d8a92c99-960a-4e6a-a6c2-c1e42f6e3095" providerId="ADAL" clId="{EA1DB24A-0842-4754-8A4D-078BDAC94485}" dt="2023-03-30T18:19:59.916" v="1714" actId="478"/>
          <ac:spMkLst>
            <pc:docMk/>
            <pc:sldMk cId="1249328520" sldId="259"/>
            <ac:spMk id="2" creationId="{E55D8C74-AF86-822A-CC34-1F4A53B7237A}"/>
          </ac:spMkLst>
        </pc:spChg>
        <pc:spChg chg="del mod">
          <ac:chgData name="Cameron Barnes" userId="d8a92c99-960a-4e6a-a6c2-c1e42f6e3095" providerId="ADAL" clId="{EA1DB24A-0842-4754-8A4D-078BDAC94485}" dt="2023-03-30T18:18:49.512" v="1704" actId="478"/>
          <ac:spMkLst>
            <pc:docMk/>
            <pc:sldMk cId="1249328520" sldId="259"/>
            <ac:spMk id="3" creationId="{548DA68E-1A35-89CB-685F-B50F7F952D4A}"/>
          </ac:spMkLst>
        </pc:spChg>
        <pc:spChg chg="mod">
          <ac:chgData name="Cameron Barnes" userId="d8a92c99-960a-4e6a-a6c2-c1e42f6e3095" providerId="ADAL" clId="{EA1DB24A-0842-4754-8A4D-078BDAC94485}" dt="2023-03-30T18:05:40.103" v="1580" actId="1076"/>
          <ac:spMkLst>
            <pc:docMk/>
            <pc:sldMk cId="1249328520" sldId="259"/>
            <ac:spMk id="4" creationId="{1C8458BE-CDD8-63BC-5EB0-D29E294518C6}"/>
          </ac:spMkLst>
        </pc:spChg>
        <pc:spChg chg="del mod">
          <ac:chgData name="Cameron Barnes" userId="d8a92c99-960a-4e6a-a6c2-c1e42f6e3095" providerId="ADAL" clId="{EA1DB24A-0842-4754-8A4D-078BDAC94485}" dt="2023-03-30T18:56:22.650" v="2096" actId="478"/>
          <ac:spMkLst>
            <pc:docMk/>
            <pc:sldMk cId="1249328520" sldId="259"/>
            <ac:spMk id="6" creationId="{A4A3FABB-8B59-2BDA-4C72-1D346F28FC3B}"/>
          </ac:spMkLst>
        </pc:spChg>
        <pc:spChg chg="mod">
          <ac:chgData name="Cameron Barnes" userId="d8a92c99-960a-4e6a-a6c2-c1e42f6e3095" providerId="ADAL" clId="{EA1DB24A-0842-4754-8A4D-078BDAC94485}" dt="2023-03-30T18:32:29.935" v="1867" actId="1076"/>
          <ac:spMkLst>
            <pc:docMk/>
            <pc:sldMk cId="1249328520" sldId="259"/>
            <ac:spMk id="9" creationId="{00000000-0000-0000-0000-000000000000}"/>
          </ac:spMkLst>
        </pc:spChg>
        <pc:spChg chg="add del mod ord">
          <ac:chgData name="Cameron Barnes" userId="d8a92c99-960a-4e6a-a6c2-c1e42f6e3095" providerId="ADAL" clId="{EA1DB24A-0842-4754-8A4D-078BDAC94485}" dt="2023-03-30T18:08:49.921" v="1618" actId="478"/>
          <ac:spMkLst>
            <pc:docMk/>
            <pc:sldMk cId="1249328520" sldId="259"/>
            <ac:spMk id="10" creationId="{8B7B1BD6-7A4E-2887-9326-FFB723957612}"/>
          </ac:spMkLst>
        </pc:spChg>
        <pc:spChg chg="mod topLvl">
          <ac:chgData name="Cameron Barnes" userId="d8a92c99-960a-4e6a-a6c2-c1e42f6e3095" providerId="ADAL" clId="{EA1DB24A-0842-4754-8A4D-078BDAC94485}" dt="2023-03-30T18:48:39.142" v="2006" actId="165"/>
          <ac:spMkLst>
            <pc:docMk/>
            <pc:sldMk cId="1249328520" sldId="259"/>
            <ac:spMk id="13" creationId="{83C7399C-EB85-00FD-5A8D-E2284567EE3A}"/>
          </ac:spMkLst>
        </pc:spChg>
        <pc:spChg chg="mod">
          <ac:chgData name="Cameron Barnes" userId="d8a92c99-960a-4e6a-a6c2-c1e42f6e3095" providerId="ADAL" clId="{EA1DB24A-0842-4754-8A4D-078BDAC94485}" dt="2023-03-30T18:48:53.516" v="2007" actId="1076"/>
          <ac:spMkLst>
            <pc:docMk/>
            <pc:sldMk cId="1249328520" sldId="259"/>
            <ac:spMk id="16" creationId="{7AAC1C65-1CB9-CC56-66F3-BA37A04F5DD8}"/>
          </ac:spMkLst>
        </pc:spChg>
        <pc:spChg chg="mod">
          <ac:chgData name="Cameron Barnes" userId="d8a92c99-960a-4e6a-a6c2-c1e42f6e3095" providerId="ADAL" clId="{EA1DB24A-0842-4754-8A4D-078BDAC94485}" dt="2023-03-30T18:36:16.709" v="1892" actId="1076"/>
          <ac:spMkLst>
            <pc:docMk/>
            <pc:sldMk cId="1249328520" sldId="259"/>
            <ac:spMk id="18" creationId="{00000000-0000-0000-0000-000000000000}"/>
          </ac:spMkLst>
        </pc:spChg>
        <pc:spChg chg="mod">
          <ac:chgData name="Cameron Barnes" userId="d8a92c99-960a-4e6a-a6c2-c1e42f6e3095" providerId="ADAL" clId="{EA1DB24A-0842-4754-8A4D-078BDAC94485}" dt="2023-03-30T18:22:41.262" v="1734" actId="1076"/>
          <ac:spMkLst>
            <pc:docMk/>
            <pc:sldMk cId="1249328520" sldId="259"/>
            <ac:spMk id="19" creationId="{00000000-0000-0000-0000-000000000000}"/>
          </ac:spMkLst>
        </pc:spChg>
        <pc:spChg chg="mod">
          <ac:chgData name="Cameron Barnes" userId="d8a92c99-960a-4e6a-a6c2-c1e42f6e3095" providerId="ADAL" clId="{EA1DB24A-0842-4754-8A4D-078BDAC94485}" dt="2023-03-30T18:26:17.345" v="1814" actId="255"/>
          <ac:spMkLst>
            <pc:docMk/>
            <pc:sldMk cId="1249328520" sldId="259"/>
            <ac:spMk id="20" creationId="{34E7C2E6-789E-FA23-1CB5-A9F152F89774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24" creationId="{E4263ED6-50DB-A927-FF18-8714F4F25412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32" creationId="{AAADA704-5922-0C5B-8D17-677575261659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34" creationId="{AAA85BCC-D2AB-37DC-B4EB-21E665600809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35" creationId="{AED4DBB1-3851-5A56-DB46-16568B39AF26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36" creationId="{07C6B198-843A-2A56-9344-2CBE85473BFF}"/>
          </ac:spMkLst>
        </pc:spChg>
        <pc:spChg chg="mod">
          <ac:chgData name="Cameron Barnes" userId="d8a92c99-960a-4e6a-a6c2-c1e42f6e3095" providerId="ADAL" clId="{EA1DB24A-0842-4754-8A4D-078BDAC94485}" dt="2023-03-30T18:27:38.718" v="1825" actId="1076"/>
          <ac:spMkLst>
            <pc:docMk/>
            <pc:sldMk cId="1249328520" sldId="259"/>
            <ac:spMk id="37" creationId="{69ACE4D7-BFEB-A095-10E5-167D762DAA4B}"/>
          </ac:spMkLst>
        </pc:spChg>
        <pc:spChg chg="mod">
          <ac:chgData name="Cameron Barnes" userId="d8a92c99-960a-4e6a-a6c2-c1e42f6e3095" providerId="ADAL" clId="{EA1DB24A-0842-4754-8A4D-078BDAC94485}" dt="2023-03-30T18:47:10.882" v="1997" actId="255"/>
          <ac:spMkLst>
            <pc:docMk/>
            <pc:sldMk cId="1249328520" sldId="259"/>
            <ac:spMk id="38" creationId="{7C988260-8754-298C-BF7F-F3D25834ADA0}"/>
          </ac:spMkLst>
        </pc:spChg>
        <pc:spChg chg="mod topLvl">
          <ac:chgData name="Cameron Barnes" userId="d8a92c99-960a-4e6a-a6c2-c1e42f6e3095" providerId="ADAL" clId="{EA1DB24A-0842-4754-8A4D-078BDAC94485}" dt="2023-03-30T18:50:37.051" v="2029" actId="1076"/>
          <ac:spMkLst>
            <pc:docMk/>
            <pc:sldMk cId="1249328520" sldId="259"/>
            <ac:spMk id="42" creationId="{72BE5F20-BB20-373F-6DDE-646A59BFAA0E}"/>
          </ac:spMkLst>
        </pc:spChg>
        <pc:spChg chg="mod topLvl">
          <ac:chgData name="Cameron Barnes" userId="d8a92c99-960a-4e6a-a6c2-c1e42f6e3095" providerId="ADAL" clId="{EA1DB24A-0842-4754-8A4D-078BDAC94485}" dt="2023-03-30T18:48:39.142" v="2006" actId="165"/>
          <ac:spMkLst>
            <pc:docMk/>
            <pc:sldMk cId="1249328520" sldId="259"/>
            <ac:spMk id="43" creationId="{97F7D58F-FA11-5501-85CF-B882DECEFC4C}"/>
          </ac:spMkLst>
        </pc:spChg>
        <pc:spChg chg="mod topLvl">
          <ac:chgData name="Cameron Barnes" userId="d8a92c99-960a-4e6a-a6c2-c1e42f6e3095" providerId="ADAL" clId="{EA1DB24A-0842-4754-8A4D-078BDAC94485}" dt="2023-03-30T18:51:27.124" v="2038" actId="14100"/>
          <ac:spMkLst>
            <pc:docMk/>
            <pc:sldMk cId="1249328520" sldId="259"/>
            <ac:spMk id="44" creationId="{56ED0F33-BDE0-1C80-0497-FA3934C7F5C1}"/>
          </ac:spMkLst>
        </pc:spChg>
        <pc:spChg chg="mod">
          <ac:chgData name="Cameron Barnes" userId="d8a92c99-960a-4e6a-a6c2-c1e42f6e3095" providerId="ADAL" clId="{EA1DB24A-0842-4754-8A4D-078BDAC94485}" dt="2023-03-30T18:49:06.702" v="2010" actId="1076"/>
          <ac:spMkLst>
            <pc:docMk/>
            <pc:sldMk cId="1249328520" sldId="259"/>
            <ac:spMk id="45" creationId="{0DA4B44C-CBA4-DD97-E0F9-889BE49F7922}"/>
          </ac:spMkLst>
        </pc:spChg>
        <pc:spChg chg="mod topLvl">
          <ac:chgData name="Cameron Barnes" userId="d8a92c99-960a-4e6a-a6c2-c1e42f6e3095" providerId="ADAL" clId="{EA1DB24A-0842-4754-8A4D-078BDAC94485}" dt="2023-03-30T18:50:19.810" v="2026" actId="1076"/>
          <ac:spMkLst>
            <pc:docMk/>
            <pc:sldMk cId="1249328520" sldId="259"/>
            <ac:spMk id="46" creationId="{FD6EB983-F147-E178-764A-5D89B7D58BC6}"/>
          </ac:spMkLst>
        </pc:spChg>
        <pc:spChg chg="mod topLvl">
          <ac:chgData name="Cameron Barnes" userId="d8a92c99-960a-4e6a-a6c2-c1e42f6e3095" providerId="ADAL" clId="{EA1DB24A-0842-4754-8A4D-078BDAC94485}" dt="2023-03-30T18:51:04.134" v="2034" actId="1076"/>
          <ac:spMkLst>
            <pc:docMk/>
            <pc:sldMk cId="1249328520" sldId="259"/>
            <ac:spMk id="47" creationId="{AECF1CCC-5A8D-A33F-6843-A946D9665964}"/>
          </ac:spMkLst>
        </pc:spChg>
        <pc:spChg chg="mod topLvl">
          <ac:chgData name="Cameron Barnes" userId="d8a92c99-960a-4e6a-a6c2-c1e42f6e3095" providerId="ADAL" clId="{EA1DB24A-0842-4754-8A4D-078BDAC94485}" dt="2023-03-30T18:49:55.797" v="2020" actId="164"/>
          <ac:spMkLst>
            <pc:docMk/>
            <pc:sldMk cId="1249328520" sldId="259"/>
            <ac:spMk id="48" creationId="{69C1F9DA-FE40-5982-1F22-E54A95DCEA09}"/>
          </ac:spMkLst>
        </pc:spChg>
        <pc:spChg chg="mod">
          <ac:chgData name="Cameron Barnes" userId="d8a92c99-960a-4e6a-a6c2-c1e42f6e3095" providerId="ADAL" clId="{EA1DB24A-0842-4754-8A4D-078BDAC94485}" dt="2023-03-30T18:48:39.142" v="2006" actId="165"/>
          <ac:spMkLst>
            <pc:docMk/>
            <pc:sldMk cId="1249328520" sldId="259"/>
            <ac:spMk id="49" creationId="{E4AD38D8-39A7-5D30-283B-FB55FD811985}"/>
          </ac:spMkLst>
        </pc:spChg>
        <pc:spChg chg="mod">
          <ac:chgData name="Cameron Barnes" userId="d8a92c99-960a-4e6a-a6c2-c1e42f6e3095" providerId="ADAL" clId="{EA1DB24A-0842-4754-8A4D-078BDAC94485}" dt="2023-03-30T18:49:12.526" v="2011" actId="1076"/>
          <ac:spMkLst>
            <pc:docMk/>
            <pc:sldMk cId="1249328520" sldId="259"/>
            <ac:spMk id="51" creationId="{0CCA4D6D-761A-8842-B80D-D6DDC2174336}"/>
          </ac:spMkLst>
        </pc:spChg>
        <pc:spChg chg="del mod">
          <ac:chgData name="Cameron Barnes" userId="d8a92c99-960a-4e6a-a6c2-c1e42f6e3095" providerId="ADAL" clId="{EA1DB24A-0842-4754-8A4D-078BDAC94485}" dt="2023-03-30T18:37:25.419" v="1933"/>
          <ac:spMkLst>
            <pc:docMk/>
            <pc:sldMk cId="1249328520" sldId="259"/>
            <ac:spMk id="53" creationId="{E0D21B34-4FC3-FD9F-609A-1403A46D5D4A}"/>
          </ac:spMkLst>
        </pc:spChg>
        <pc:spChg chg="mod topLvl">
          <ac:chgData name="Cameron Barnes" userId="d8a92c99-960a-4e6a-a6c2-c1e42f6e3095" providerId="ADAL" clId="{EA1DB24A-0842-4754-8A4D-078BDAC94485}" dt="2023-03-30T18:52:08.085" v="2043" actId="1076"/>
          <ac:spMkLst>
            <pc:docMk/>
            <pc:sldMk cId="1249328520" sldId="259"/>
            <ac:spMk id="62" creationId="{04B4DB51-2CC5-A2EC-45BA-F426ABDE90AE}"/>
          </ac:spMkLst>
        </pc:spChg>
        <pc:spChg chg="add mod">
          <ac:chgData name="Cameron Barnes" userId="d8a92c99-960a-4e6a-a6c2-c1e42f6e3095" providerId="ADAL" clId="{EA1DB24A-0842-4754-8A4D-078BDAC94485}" dt="2023-03-30T18:54:33.612" v="2087" actId="14100"/>
          <ac:spMkLst>
            <pc:docMk/>
            <pc:sldMk cId="1249328520" sldId="259"/>
            <ac:spMk id="63" creationId="{50B9ECCB-481E-2680-CC13-4E2327C29AB9}"/>
          </ac:spMkLst>
        </pc:spChg>
        <pc:spChg chg="mod">
          <ac:chgData name="Cameron Barnes" userId="d8a92c99-960a-4e6a-a6c2-c1e42f6e3095" providerId="ADAL" clId="{EA1DB24A-0842-4754-8A4D-078BDAC94485}" dt="2023-03-30T18:51:59.431" v="2042" actId="1076"/>
          <ac:spMkLst>
            <pc:docMk/>
            <pc:sldMk cId="1249328520" sldId="259"/>
            <ac:spMk id="1024" creationId="{C90B156F-F49C-0027-3AD4-C11CEEB6EB0E}"/>
          </ac:spMkLst>
        </pc:spChg>
        <pc:spChg chg="mod">
          <ac:chgData name="Cameron Barnes" userId="d8a92c99-960a-4e6a-a6c2-c1e42f6e3095" providerId="ADAL" clId="{EA1DB24A-0842-4754-8A4D-078BDAC94485}" dt="2023-03-30T18:52:17.804" v="2044" actId="1076"/>
          <ac:spMkLst>
            <pc:docMk/>
            <pc:sldMk cId="1249328520" sldId="259"/>
            <ac:spMk id="1027" creationId="{60A1B1CC-8E96-A7EE-6513-EB1974C4CEF5}"/>
          </ac:spMkLst>
        </pc:spChg>
        <pc:spChg chg="mod ord topLvl">
          <ac:chgData name="Cameron Barnes" userId="d8a92c99-960a-4e6a-a6c2-c1e42f6e3095" providerId="ADAL" clId="{EA1DB24A-0842-4754-8A4D-078BDAC94485}" dt="2023-03-30T18:52:25.564" v="2045" actId="1076"/>
          <ac:spMkLst>
            <pc:docMk/>
            <pc:sldMk cId="1249328520" sldId="259"/>
            <ac:spMk id="1041" creationId="{D8CB7AF5-2187-4A21-59A7-64993CB693AE}"/>
          </ac:spMkLst>
        </pc:spChg>
        <pc:spChg chg="mod">
          <ac:chgData name="Cameron Barnes" userId="d8a92c99-960a-4e6a-a6c2-c1e42f6e3095" providerId="ADAL" clId="{EA1DB24A-0842-4754-8A4D-078BDAC94485}" dt="2023-03-30T18:53:30.152" v="2079" actId="14100"/>
          <ac:spMkLst>
            <pc:docMk/>
            <pc:sldMk cId="1249328520" sldId="259"/>
            <ac:spMk id="1042" creationId="{53D511CC-58DE-8609-339E-1702B5C05211}"/>
          </ac:spMkLst>
        </pc:spChg>
        <pc:spChg chg="add del mod">
          <ac:chgData name="Cameron Barnes" userId="d8a92c99-960a-4e6a-a6c2-c1e42f6e3095" providerId="ADAL" clId="{EA1DB24A-0842-4754-8A4D-078BDAC94485}" dt="2023-03-30T19:14:15.619" v="2169" actId="478"/>
          <ac:spMkLst>
            <pc:docMk/>
            <pc:sldMk cId="1249328520" sldId="259"/>
            <ac:spMk id="1043" creationId="{F917B4BE-2ED3-5E45-B3FF-0D4A4C4F368D}"/>
          </ac:spMkLst>
        </pc:spChg>
        <pc:spChg chg="add mod">
          <ac:chgData name="Cameron Barnes" userId="d8a92c99-960a-4e6a-a6c2-c1e42f6e3095" providerId="ADAL" clId="{EA1DB24A-0842-4754-8A4D-078BDAC94485}" dt="2023-03-30T19:04:19.227" v="2149" actId="207"/>
          <ac:spMkLst>
            <pc:docMk/>
            <pc:sldMk cId="1249328520" sldId="259"/>
            <ac:spMk id="1044" creationId="{A593F3E1-5667-57EA-A302-F0025CEADDB8}"/>
          </ac:spMkLst>
        </pc:spChg>
        <pc:spChg chg="add del mod">
          <ac:chgData name="Cameron Barnes" userId="d8a92c99-960a-4e6a-a6c2-c1e42f6e3095" providerId="ADAL" clId="{EA1DB24A-0842-4754-8A4D-078BDAC94485}" dt="2023-03-30T19:15:09.068" v="2204" actId="478"/>
          <ac:spMkLst>
            <pc:docMk/>
            <pc:sldMk cId="1249328520" sldId="259"/>
            <ac:spMk id="1045" creationId="{0D6FBCE7-A8CE-92C6-54E2-E2C635B097FE}"/>
          </ac:spMkLst>
        </pc:spChg>
        <pc:spChg chg="add mod">
          <ac:chgData name="Cameron Barnes" userId="d8a92c99-960a-4e6a-a6c2-c1e42f6e3095" providerId="ADAL" clId="{EA1DB24A-0842-4754-8A4D-078BDAC94485}" dt="2023-03-30T19:06:07.630" v="2165" actId="1076"/>
          <ac:spMkLst>
            <pc:docMk/>
            <pc:sldMk cId="1249328520" sldId="259"/>
            <ac:spMk id="1046" creationId="{9AF901DD-CCEA-7CDF-EE45-F0D8B98F803F}"/>
          </ac:spMkLst>
        </pc:spChg>
        <pc:spChg chg="add mod">
          <ac:chgData name="Cameron Barnes" userId="d8a92c99-960a-4e6a-a6c2-c1e42f6e3095" providerId="ADAL" clId="{EA1DB24A-0842-4754-8A4D-078BDAC94485}" dt="2023-03-30T18:55:12.268" v="2091" actId="1076"/>
          <ac:spMkLst>
            <pc:docMk/>
            <pc:sldMk cId="1249328520" sldId="259"/>
            <ac:spMk id="1050" creationId="{F7342CA0-8BF2-3059-1D18-F66664295BE5}"/>
          </ac:spMkLst>
        </pc:spChg>
        <pc:spChg chg="add del mod">
          <ac:chgData name="Cameron Barnes" userId="d8a92c99-960a-4e6a-a6c2-c1e42f6e3095" providerId="ADAL" clId="{EA1DB24A-0842-4754-8A4D-078BDAC94485}" dt="2023-03-30T19:14:18.917" v="2171" actId="478"/>
          <ac:spMkLst>
            <pc:docMk/>
            <pc:sldMk cId="1249328520" sldId="259"/>
            <ac:spMk id="1051" creationId="{6080FD94-A331-3D80-6053-28144623CE76}"/>
          </ac:spMkLst>
        </pc:spChg>
        <pc:spChg chg="add del mod">
          <ac:chgData name="Cameron Barnes" userId="d8a92c99-960a-4e6a-a6c2-c1e42f6e3095" providerId="ADAL" clId="{EA1DB24A-0842-4754-8A4D-078BDAC94485}" dt="2023-03-30T19:15:15.983" v="2209" actId="478"/>
          <ac:spMkLst>
            <pc:docMk/>
            <pc:sldMk cId="1249328520" sldId="259"/>
            <ac:spMk id="1052" creationId="{8CF914D9-5AEE-3A22-6BFE-9334B5E2364B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56" creationId="{1A4D8823-09D8-E20B-29B4-7C0906232ADD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57" creationId="{C2ECD1C8-9641-EED4-CF3C-CC784273740D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58" creationId="{3AE37AC9-0FC5-D200-3431-70A223E1494B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59" creationId="{EB3E0265-7B90-33D2-18C2-43EA872A5CA0}"/>
          </ac:spMkLst>
        </pc:spChg>
        <pc:spChg chg="del mod">
          <ac:chgData name="Cameron Barnes" userId="d8a92c99-960a-4e6a-a6c2-c1e42f6e3095" providerId="ADAL" clId="{EA1DB24A-0842-4754-8A4D-078BDAC94485}" dt="2023-03-30T18:57:54.479" v="2137" actId="478"/>
          <ac:spMkLst>
            <pc:docMk/>
            <pc:sldMk cId="1249328520" sldId="259"/>
            <ac:spMk id="1061" creationId="{35DF088D-D2DA-7026-4515-884A52BD4B1B}"/>
          </ac:spMkLst>
        </pc:spChg>
        <pc:spChg chg="add mod">
          <ac:chgData name="Cameron Barnes" userId="d8a92c99-960a-4e6a-a6c2-c1e42f6e3095" providerId="ADAL" clId="{EA1DB24A-0842-4754-8A4D-078BDAC94485}" dt="2023-03-30T19:18:54.584" v="2226" actId="1076"/>
          <ac:spMkLst>
            <pc:docMk/>
            <pc:sldMk cId="1249328520" sldId="259"/>
            <ac:spMk id="1062" creationId="{463B3592-70B5-DA89-7105-AAC4BB60261F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63" creationId="{1BBFCB8B-E322-C117-F2C9-AEFE89500AC0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66" creationId="{21F3FFA2-A4EA-69E4-0472-CEA540523C53}"/>
          </ac:spMkLst>
        </pc:spChg>
        <pc:spChg chg="mod">
          <ac:chgData name="Cameron Barnes" userId="d8a92c99-960a-4e6a-a6c2-c1e42f6e3095" providerId="ADAL" clId="{EA1DB24A-0842-4754-8A4D-078BDAC94485}" dt="2023-03-30T18:49:03.013" v="2009" actId="1076"/>
          <ac:spMkLst>
            <pc:docMk/>
            <pc:sldMk cId="1249328520" sldId="259"/>
            <ac:spMk id="1068" creationId="{F472D0BC-6DB9-8E1C-BD21-2672874BDC4B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69" creationId="{6CF7964B-6C5B-ACFC-141A-EF1365B1B7EA}"/>
          </ac:spMkLst>
        </pc:spChg>
        <pc:spChg chg="add mod">
          <ac:chgData name="Cameron Barnes" userId="d8a92c99-960a-4e6a-a6c2-c1e42f6e3095" providerId="ADAL" clId="{EA1DB24A-0842-4754-8A4D-078BDAC94485}" dt="2023-03-30T19:18:49.987" v="2225" actId="1076"/>
          <ac:spMkLst>
            <pc:docMk/>
            <pc:sldMk cId="1249328520" sldId="259"/>
            <ac:spMk id="1070" creationId="{57C3D3DB-8951-5AD5-2B3F-34A208E55F64}"/>
          </ac:spMkLst>
        </pc:spChg>
        <pc:spChg chg="del mod">
          <ac:chgData name="Cameron Barnes" userId="d8a92c99-960a-4e6a-a6c2-c1e42f6e3095" providerId="ADAL" clId="{EA1DB24A-0842-4754-8A4D-078BDAC94485}" dt="2023-03-30T18:42:04.333" v="1965" actId="478"/>
          <ac:spMkLst>
            <pc:docMk/>
            <pc:sldMk cId="1249328520" sldId="259"/>
            <ac:spMk id="1071" creationId="{3CBDC159-2BC9-BC66-F351-129349B72ABD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72" creationId="{6025FA81-04E8-E565-7C81-1F45FA61588A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73" creationId="{020394FF-EE13-E096-3990-C0F1C72BBF7B}"/>
          </ac:spMkLst>
        </pc:spChg>
        <pc:spChg chg="del mod">
          <ac:chgData name="Cameron Barnes" userId="d8a92c99-960a-4e6a-a6c2-c1e42f6e3095" providerId="ADAL" clId="{EA1DB24A-0842-4754-8A4D-078BDAC94485}" dt="2023-03-30T18:57:55.848" v="2138" actId="478"/>
          <ac:spMkLst>
            <pc:docMk/>
            <pc:sldMk cId="1249328520" sldId="259"/>
            <ac:spMk id="1074" creationId="{79EF06FA-6F2B-8E36-6FCC-5652C4E91E12}"/>
          </ac:spMkLst>
        </pc:spChg>
        <pc:spChg chg="add mod">
          <ac:chgData name="Cameron Barnes" userId="d8a92c99-960a-4e6a-a6c2-c1e42f6e3095" providerId="ADAL" clId="{EA1DB24A-0842-4754-8A4D-078BDAC94485}" dt="2023-03-30T19:17:17.655" v="2211"/>
          <ac:spMkLst>
            <pc:docMk/>
            <pc:sldMk cId="1249328520" sldId="259"/>
            <ac:spMk id="1075" creationId="{16E00691-D5D9-F14C-2100-C34F4FE3B46B}"/>
          </ac:spMkLst>
        </pc:spChg>
        <pc:spChg chg="del">
          <ac:chgData name="Cameron Barnes" userId="d8a92c99-960a-4e6a-a6c2-c1e42f6e3095" providerId="ADAL" clId="{EA1DB24A-0842-4754-8A4D-078BDAC94485}" dt="2023-03-30T18:57:45.536" v="2135" actId="478"/>
          <ac:spMkLst>
            <pc:docMk/>
            <pc:sldMk cId="1249328520" sldId="259"/>
            <ac:spMk id="1076" creationId="{0385FD73-A780-3386-F36A-31137B3B94FB}"/>
          </ac:spMkLst>
        </pc:spChg>
        <pc:spChg chg="add mod">
          <ac:chgData name="Cameron Barnes" userId="d8a92c99-960a-4e6a-a6c2-c1e42f6e3095" providerId="ADAL" clId="{EA1DB24A-0842-4754-8A4D-078BDAC94485}" dt="2023-03-30T19:26:00.160" v="2260" actId="1076"/>
          <ac:spMkLst>
            <pc:docMk/>
            <pc:sldMk cId="1249328520" sldId="259"/>
            <ac:spMk id="1078" creationId="{6FF39992-5096-1D37-1720-48C3D15BC9B1}"/>
          </ac:spMkLst>
        </pc:spChg>
        <pc:spChg chg="del">
          <ac:chgData name="Cameron Barnes" userId="d8a92c99-960a-4e6a-a6c2-c1e42f6e3095" providerId="ADAL" clId="{EA1DB24A-0842-4754-8A4D-078BDAC94485}" dt="2023-03-30T18:57:29.873" v="2131" actId="478"/>
          <ac:spMkLst>
            <pc:docMk/>
            <pc:sldMk cId="1249328520" sldId="259"/>
            <ac:spMk id="1080" creationId="{B7DE51CD-7536-D382-F0D7-F2D368262E60}"/>
          </ac:spMkLst>
        </pc:spChg>
        <pc:spChg chg="add mod">
          <ac:chgData name="Cameron Barnes" userId="d8a92c99-960a-4e6a-a6c2-c1e42f6e3095" providerId="ADAL" clId="{EA1DB24A-0842-4754-8A4D-078BDAC94485}" dt="2023-03-30T19:24:40.913" v="2248" actId="1076"/>
          <ac:spMkLst>
            <pc:docMk/>
            <pc:sldMk cId="1249328520" sldId="259"/>
            <ac:spMk id="1081" creationId="{FAE73229-7F06-7E69-7B46-40A161EF7CC7}"/>
          </ac:spMkLst>
        </pc:spChg>
        <pc:spChg chg="add mod">
          <ac:chgData name="Cameron Barnes" userId="d8a92c99-960a-4e6a-a6c2-c1e42f6e3095" providerId="ADAL" clId="{EA1DB24A-0842-4754-8A4D-078BDAC94485}" dt="2023-03-30T19:25:50.538" v="2258" actId="1076"/>
          <ac:spMkLst>
            <pc:docMk/>
            <pc:sldMk cId="1249328520" sldId="259"/>
            <ac:spMk id="1082" creationId="{EDAA44AD-7097-4349-5C6D-B2D418E1B112}"/>
          </ac:spMkLst>
        </pc:spChg>
        <pc:spChg chg="add mod">
          <ac:chgData name="Cameron Barnes" userId="d8a92c99-960a-4e6a-a6c2-c1e42f6e3095" providerId="ADAL" clId="{EA1DB24A-0842-4754-8A4D-078BDAC94485}" dt="2023-03-30T19:26:33.493" v="2268" actId="1076"/>
          <ac:spMkLst>
            <pc:docMk/>
            <pc:sldMk cId="1249328520" sldId="259"/>
            <ac:spMk id="1083" creationId="{83F077DF-94A6-5E90-5BF0-B8815E24FB89}"/>
          </ac:spMkLst>
        </pc:spChg>
        <pc:spChg chg="add mod">
          <ac:chgData name="Cameron Barnes" userId="d8a92c99-960a-4e6a-a6c2-c1e42f6e3095" providerId="ADAL" clId="{EA1DB24A-0842-4754-8A4D-078BDAC94485}" dt="2023-03-30T19:28:18.679" v="2282" actId="208"/>
          <ac:spMkLst>
            <pc:docMk/>
            <pc:sldMk cId="1249328520" sldId="259"/>
            <ac:spMk id="1084" creationId="{C0C13491-28EE-D1AB-3FFE-D90B0A87D5BC}"/>
          </ac:spMkLst>
        </pc:spChg>
        <pc:spChg chg="add mod">
          <ac:chgData name="Cameron Barnes" userId="d8a92c99-960a-4e6a-a6c2-c1e42f6e3095" providerId="ADAL" clId="{EA1DB24A-0842-4754-8A4D-078BDAC94485}" dt="2023-03-30T19:28:43.437" v="2285" actId="208"/>
          <ac:spMkLst>
            <pc:docMk/>
            <pc:sldMk cId="1249328520" sldId="259"/>
            <ac:spMk id="1085" creationId="{679B2FBC-2D31-F9A2-63E8-EA7819CF8092}"/>
          </ac:spMkLst>
        </pc:spChg>
        <pc:spChg chg="del mod">
          <ac:chgData name="Cameron Barnes" userId="d8a92c99-960a-4e6a-a6c2-c1e42f6e3095" providerId="ADAL" clId="{EA1DB24A-0842-4754-8A4D-078BDAC94485}" dt="2023-03-30T18:58:06.626" v="2140" actId="478"/>
          <ac:spMkLst>
            <pc:docMk/>
            <pc:sldMk cId="1249328520" sldId="259"/>
            <ac:spMk id="1086" creationId="{182BA5A8-D9DE-C5B5-BA9D-82B1C0CE2565}"/>
          </ac:spMkLst>
        </pc:spChg>
        <pc:spChg chg="del mod">
          <ac:chgData name="Cameron Barnes" userId="d8a92c99-960a-4e6a-a6c2-c1e42f6e3095" providerId="ADAL" clId="{EA1DB24A-0842-4754-8A4D-078BDAC94485}" dt="2023-03-30T18:57:34.572" v="2133" actId="478"/>
          <ac:spMkLst>
            <pc:docMk/>
            <pc:sldMk cId="1249328520" sldId="259"/>
            <ac:spMk id="1087" creationId="{09F5AA6D-053F-DE34-12AA-6521B151D5A5}"/>
          </ac:spMkLst>
        </pc:spChg>
        <pc:spChg chg="mod ord">
          <ac:chgData name="Cameron Barnes" userId="d8a92c99-960a-4e6a-a6c2-c1e42f6e3095" providerId="ADAL" clId="{EA1DB24A-0842-4754-8A4D-078BDAC94485}" dt="2023-03-30T19:14:57.893" v="2202" actId="1076"/>
          <ac:spMkLst>
            <pc:docMk/>
            <pc:sldMk cId="1249328520" sldId="259"/>
            <ac:spMk id="1088" creationId="{B4905677-5AC3-03E7-67DF-86C6EFA1156B}"/>
          </ac:spMkLst>
        </pc:spChg>
        <pc:spChg chg="mod ord">
          <ac:chgData name="Cameron Barnes" userId="d8a92c99-960a-4e6a-a6c2-c1e42f6e3095" providerId="ADAL" clId="{EA1DB24A-0842-4754-8A4D-078BDAC94485}" dt="2023-03-30T19:54:13.238" v="2296" actId="1076"/>
          <ac:spMkLst>
            <pc:docMk/>
            <pc:sldMk cId="1249328520" sldId="259"/>
            <ac:spMk id="1089" creationId="{8A9D5F9F-DC83-CE04-0E1A-7D27445C2C80}"/>
          </ac:spMkLst>
        </pc:spChg>
        <pc:spChg chg="mod">
          <ac:chgData name="Cameron Barnes" userId="d8a92c99-960a-4e6a-a6c2-c1e42f6e3095" providerId="ADAL" clId="{EA1DB24A-0842-4754-8A4D-078BDAC94485}" dt="2023-03-30T18:53:41.279" v="2081" actId="14100"/>
          <ac:spMkLst>
            <pc:docMk/>
            <pc:sldMk cId="1249328520" sldId="259"/>
            <ac:spMk id="1090" creationId="{C2DD68F9-404A-D050-BDDC-E6057B31E42D}"/>
          </ac:spMkLst>
        </pc:spChg>
        <pc:spChg chg="mod topLvl">
          <ac:chgData name="Cameron Barnes" userId="d8a92c99-960a-4e6a-a6c2-c1e42f6e3095" providerId="ADAL" clId="{EA1DB24A-0842-4754-8A4D-078BDAC94485}" dt="2023-03-30T19:04:48.258" v="2155" actId="208"/>
          <ac:spMkLst>
            <pc:docMk/>
            <pc:sldMk cId="1249328520" sldId="259"/>
            <ac:spMk id="1092" creationId="{E31630E6-26D2-3E63-8A81-1CACC0C8DB81}"/>
          </ac:spMkLst>
        </pc:spChg>
        <pc:spChg chg="mod topLvl">
          <ac:chgData name="Cameron Barnes" userId="d8a92c99-960a-4e6a-a6c2-c1e42f6e3095" providerId="ADAL" clId="{EA1DB24A-0842-4754-8A4D-078BDAC94485}" dt="2023-03-30T19:05:15.230" v="2159" actId="1076"/>
          <ac:spMkLst>
            <pc:docMk/>
            <pc:sldMk cId="1249328520" sldId="259"/>
            <ac:spMk id="1093" creationId="{E1D54F77-7B5F-3F66-D58F-73D0FC992C7D}"/>
          </ac:spMkLst>
        </pc:spChg>
        <pc:spChg chg="mod topLvl">
          <ac:chgData name="Cameron Barnes" userId="d8a92c99-960a-4e6a-a6c2-c1e42f6e3095" providerId="ADAL" clId="{EA1DB24A-0842-4754-8A4D-078BDAC94485}" dt="2023-03-30T19:05:23.801" v="2160" actId="1076"/>
          <ac:spMkLst>
            <pc:docMk/>
            <pc:sldMk cId="1249328520" sldId="259"/>
            <ac:spMk id="1094" creationId="{0853ECF7-CCB7-9FF7-44A8-21A4E242A985}"/>
          </ac:spMkLst>
        </pc:spChg>
        <pc:spChg chg="mod topLvl">
          <ac:chgData name="Cameron Barnes" userId="d8a92c99-960a-4e6a-a6c2-c1e42f6e3095" providerId="ADAL" clId="{EA1DB24A-0842-4754-8A4D-078BDAC94485}" dt="2023-03-30T19:04:29.644" v="2151" actId="165"/>
          <ac:spMkLst>
            <pc:docMk/>
            <pc:sldMk cId="1249328520" sldId="259"/>
            <ac:spMk id="1095" creationId="{EA179F3C-F1B0-82D5-D7B3-DBA1E203D8CE}"/>
          </ac:spMkLst>
        </pc:spChg>
        <pc:spChg chg="mod topLvl">
          <ac:chgData name="Cameron Barnes" userId="d8a92c99-960a-4e6a-a6c2-c1e42f6e3095" providerId="ADAL" clId="{EA1DB24A-0842-4754-8A4D-078BDAC94485}" dt="2023-03-30T19:04:29.644" v="2151" actId="165"/>
          <ac:spMkLst>
            <pc:docMk/>
            <pc:sldMk cId="1249328520" sldId="259"/>
            <ac:spMk id="1096" creationId="{9DDB27EE-85AF-51E0-BDB5-B866FA3A11A0}"/>
          </ac:spMkLst>
        </pc:spChg>
        <pc:spChg chg="mod topLvl">
          <ac:chgData name="Cameron Barnes" userId="d8a92c99-960a-4e6a-a6c2-c1e42f6e3095" providerId="ADAL" clId="{EA1DB24A-0842-4754-8A4D-078BDAC94485}" dt="2023-03-30T19:04:29.644" v="2151" actId="165"/>
          <ac:spMkLst>
            <pc:docMk/>
            <pc:sldMk cId="1249328520" sldId="259"/>
            <ac:spMk id="1097" creationId="{E6AD7EF7-EEA6-8A30-8B8A-EE7832530E07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098" creationId="{871FAEDC-8EC4-4589-DA46-A4221A587C2B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099" creationId="{39BE8AC8-DB04-A8DB-4FF0-6371CE499310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00" creationId="{CA69468D-F1E5-62DF-1C10-570A674E5F0C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01" creationId="{A5800B50-839C-2C5B-0028-90F0C8E90DA5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02" creationId="{AE33D504-C273-A9F6-B38C-57C015C178FA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03" creationId="{895B3F36-58B5-29FF-0A52-26BAE9F24761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19" creationId="{B01C67F0-72F7-5F8F-A141-03B3F2E101BA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20" creationId="{7F65D52B-74F8-15A3-024B-93DC1AA934CB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21" creationId="{8F555D47-9D91-A03E-CEBE-9DE11263ADA9}"/>
          </ac:spMkLst>
        </pc:spChg>
        <pc:spChg chg="mod">
          <ac:chgData name="Cameron Barnes" userId="d8a92c99-960a-4e6a-a6c2-c1e42f6e3095" providerId="ADAL" clId="{EA1DB24A-0842-4754-8A4D-078BDAC94485}" dt="2023-03-30T18:29:33.231" v="1838" actId="164"/>
          <ac:spMkLst>
            <pc:docMk/>
            <pc:sldMk cId="1249328520" sldId="259"/>
            <ac:spMk id="1122" creationId="{D3910089-4333-E9E3-A67F-FAB2904A6713}"/>
          </ac:spMkLst>
        </pc:spChg>
        <pc:spChg chg="mod topLvl">
          <ac:chgData name="Cameron Barnes" userId="d8a92c99-960a-4e6a-a6c2-c1e42f6e3095" providerId="ADAL" clId="{EA1DB24A-0842-4754-8A4D-078BDAC94485}" dt="2023-03-30T19:05:38.414" v="2163" actId="14100"/>
          <ac:spMkLst>
            <pc:docMk/>
            <pc:sldMk cId="1249328520" sldId="259"/>
            <ac:spMk id="1133" creationId="{4BD244DC-D8B0-BB5A-0DBB-277811AC9D49}"/>
          </ac:spMkLst>
        </pc:spChg>
        <pc:spChg chg="mod topLvl">
          <ac:chgData name="Cameron Barnes" userId="d8a92c99-960a-4e6a-a6c2-c1e42f6e3095" providerId="ADAL" clId="{EA1DB24A-0842-4754-8A4D-078BDAC94485}" dt="2023-03-30T19:05:28.500" v="2161" actId="1076"/>
          <ac:spMkLst>
            <pc:docMk/>
            <pc:sldMk cId="1249328520" sldId="259"/>
            <ac:spMk id="1134" creationId="{590378B5-F3B3-5D57-941C-EFF3E4219415}"/>
          </ac:spMkLst>
        </pc:spChg>
        <pc:grpChg chg="mod">
          <ac:chgData name="Cameron Barnes" userId="d8a92c99-960a-4e6a-a6c2-c1e42f6e3095" providerId="ADAL" clId="{EA1DB24A-0842-4754-8A4D-078BDAC94485}" dt="2023-03-30T18:27:38.718" v="1825" actId="1076"/>
          <ac:grpSpMkLst>
            <pc:docMk/>
            <pc:sldMk cId="1249328520" sldId="259"/>
            <ac:grpSpMk id="21" creationId="{3C83364D-3E23-1ABD-9B1D-FD877024F76A}"/>
          </ac:grpSpMkLst>
        </pc:grpChg>
        <pc:grpChg chg="mod">
          <ac:chgData name="Cameron Barnes" userId="d8a92c99-960a-4e6a-a6c2-c1e42f6e3095" providerId="ADAL" clId="{EA1DB24A-0842-4754-8A4D-078BDAC94485}" dt="2023-03-30T18:27:38.718" v="1825" actId="1076"/>
          <ac:grpSpMkLst>
            <pc:docMk/>
            <pc:sldMk cId="1249328520" sldId="259"/>
            <ac:grpSpMk id="26" creationId="{EBBF46B9-2CE0-8DCA-6A4B-B767821CCA88}"/>
          </ac:grpSpMkLst>
        </pc:grpChg>
        <pc:grpChg chg="mod">
          <ac:chgData name="Cameron Barnes" userId="d8a92c99-960a-4e6a-a6c2-c1e42f6e3095" providerId="ADAL" clId="{EA1DB24A-0842-4754-8A4D-078BDAC94485}" dt="2023-03-30T18:27:38.718" v="1825" actId="1076"/>
          <ac:grpSpMkLst>
            <pc:docMk/>
            <pc:sldMk cId="1249328520" sldId="259"/>
            <ac:grpSpMk id="31" creationId="{2FE971C6-C0D1-5B23-399D-81D7C1BA7C60}"/>
          </ac:grpSpMkLst>
        </pc:grpChg>
        <pc:grpChg chg="mod">
          <ac:chgData name="Cameron Barnes" userId="d8a92c99-960a-4e6a-a6c2-c1e42f6e3095" providerId="ADAL" clId="{EA1DB24A-0842-4754-8A4D-078BDAC94485}" dt="2023-03-30T18:27:38.718" v="1825" actId="1076"/>
          <ac:grpSpMkLst>
            <pc:docMk/>
            <pc:sldMk cId="1249328520" sldId="259"/>
            <ac:grpSpMk id="33" creationId="{8DFF7917-B358-79A4-491A-8AF7A42D6FD8}"/>
          </ac:grpSpMkLst>
        </pc:grpChg>
        <pc:grpChg chg="add mod topLvl">
          <ac:chgData name="Cameron Barnes" userId="d8a92c99-960a-4e6a-a6c2-c1e42f6e3095" providerId="ADAL" clId="{EA1DB24A-0842-4754-8A4D-078BDAC94485}" dt="2023-03-30T18:51:34.119" v="2039" actId="1076"/>
          <ac:grpSpMkLst>
            <pc:docMk/>
            <pc:sldMk cId="1249328520" sldId="259"/>
            <ac:grpSpMk id="39" creationId="{29433047-089D-35E4-11CD-5793F4A0BD7B}"/>
          </ac:grpSpMkLst>
        </pc:grpChg>
        <pc:grpChg chg="mod">
          <ac:chgData name="Cameron Barnes" userId="d8a92c99-960a-4e6a-a6c2-c1e42f6e3095" providerId="ADAL" clId="{EA1DB24A-0842-4754-8A4D-078BDAC94485}" dt="2023-03-30T18:48:58.100" v="2008" actId="1076"/>
          <ac:grpSpMkLst>
            <pc:docMk/>
            <pc:sldMk cId="1249328520" sldId="259"/>
            <ac:grpSpMk id="41" creationId="{D55B3970-48B3-E6CF-2AA6-03D1B476EF48}"/>
          </ac:grpSpMkLst>
        </pc:grpChg>
        <pc:grpChg chg="add mod">
          <ac:chgData name="Cameron Barnes" userId="d8a92c99-960a-4e6a-a6c2-c1e42f6e3095" providerId="ADAL" clId="{EA1DB24A-0842-4754-8A4D-078BDAC94485}" dt="2023-03-30T18:29:42.373" v="1839" actId="1076"/>
          <ac:grpSpMkLst>
            <pc:docMk/>
            <pc:sldMk cId="1249328520" sldId="259"/>
            <ac:grpSpMk id="50" creationId="{CE22B522-5FCA-5FC3-55D6-1F0D94F133CB}"/>
          </ac:grpSpMkLst>
        </pc:grpChg>
        <pc:grpChg chg="mod">
          <ac:chgData name="Cameron Barnes" userId="d8a92c99-960a-4e6a-a6c2-c1e42f6e3095" providerId="ADAL" clId="{EA1DB24A-0842-4754-8A4D-078BDAC94485}" dt="2023-03-30T18:50:32.273" v="2028" actId="1076"/>
          <ac:grpSpMkLst>
            <pc:docMk/>
            <pc:sldMk cId="1249328520" sldId="259"/>
            <ac:grpSpMk id="52" creationId="{0C940B43-F125-537C-ECB9-12ACDFE4196F}"/>
          </ac:grpSpMkLst>
        </pc:grpChg>
        <pc:grpChg chg="mod">
          <ac:chgData name="Cameron Barnes" userId="d8a92c99-960a-4e6a-a6c2-c1e42f6e3095" providerId="ADAL" clId="{EA1DB24A-0842-4754-8A4D-078BDAC94485}" dt="2023-03-30T18:28:57.607" v="1837" actId="14100"/>
          <ac:grpSpMkLst>
            <pc:docMk/>
            <pc:sldMk cId="1249328520" sldId="259"/>
            <ac:grpSpMk id="54" creationId="{933C1D36-413A-F9CD-9E3C-546CFDC8DDE6}"/>
          </ac:grpSpMkLst>
        </pc:grpChg>
        <pc:grpChg chg="add del mod topLvl">
          <ac:chgData name="Cameron Barnes" userId="d8a92c99-960a-4e6a-a6c2-c1e42f6e3095" providerId="ADAL" clId="{EA1DB24A-0842-4754-8A4D-078BDAC94485}" dt="2023-03-30T18:48:39.142" v="2006" actId="165"/>
          <ac:grpSpMkLst>
            <pc:docMk/>
            <pc:sldMk cId="1249328520" sldId="259"/>
            <ac:grpSpMk id="56" creationId="{6D93A035-1EA5-928C-DBBF-63A4EAD11EC9}"/>
          </ac:grpSpMkLst>
        </pc:grpChg>
        <pc:grpChg chg="add del mod">
          <ac:chgData name="Cameron Barnes" userId="d8a92c99-960a-4e6a-a6c2-c1e42f6e3095" providerId="ADAL" clId="{EA1DB24A-0842-4754-8A4D-078BDAC94485}" dt="2023-03-30T19:04:29.644" v="2151" actId="165"/>
          <ac:grpSpMkLst>
            <pc:docMk/>
            <pc:sldMk cId="1249328520" sldId="259"/>
            <ac:grpSpMk id="58" creationId="{9F2CFE83-A78B-EEDB-E250-B58A46F10A44}"/>
          </ac:grpSpMkLst>
        </pc:grpChg>
        <pc:grpChg chg="add del mod">
          <ac:chgData name="Cameron Barnes" userId="d8a92c99-960a-4e6a-a6c2-c1e42f6e3095" providerId="ADAL" clId="{EA1DB24A-0842-4754-8A4D-078BDAC94485}" dt="2023-03-30T18:48:25.885" v="2004" actId="165"/>
          <ac:grpSpMkLst>
            <pc:docMk/>
            <pc:sldMk cId="1249328520" sldId="259"/>
            <ac:grpSpMk id="59" creationId="{C79838C4-9CB0-12F4-3221-20498140E53E}"/>
          </ac:grpSpMkLst>
        </pc:grpChg>
        <pc:grpChg chg="add mod">
          <ac:chgData name="Cameron Barnes" userId="d8a92c99-960a-4e6a-a6c2-c1e42f6e3095" providerId="ADAL" clId="{EA1DB24A-0842-4754-8A4D-078BDAC94485}" dt="2023-03-30T18:50:02.490" v="2022" actId="1076"/>
          <ac:grpSpMkLst>
            <pc:docMk/>
            <pc:sldMk cId="1249328520" sldId="259"/>
            <ac:grpSpMk id="1049" creationId="{3F242C76-6F43-2753-2235-B9734A60249C}"/>
          </ac:grpSpMkLst>
        </pc:grpChg>
        <pc:grpChg chg="add del mod">
          <ac:chgData name="Cameron Barnes" userId="d8a92c99-960a-4e6a-a6c2-c1e42f6e3095" providerId="ADAL" clId="{EA1DB24A-0842-4754-8A4D-078BDAC94485}" dt="2023-03-30T19:19:50.751" v="2230" actId="478"/>
          <ac:grpSpMkLst>
            <pc:docMk/>
            <pc:sldMk cId="1249328520" sldId="259"/>
            <ac:grpSpMk id="1055" creationId="{369E6924-AF06-D27F-CFD2-83FC4904FBC6}"/>
          </ac:grpSpMkLst>
        </pc:grpChg>
        <pc:graphicFrameChg chg="add del mod modGraphic">
          <ac:chgData name="Cameron Barnes" userId="d8a92c99-960a-4e6a-a6c2-c1e42f6e3095" providerId="ADAL" clId="{EA1DB24A-0842-4754-8A4D-078BDAC94485}" dt="2023-03-30T18:38:35.613" v="1940" actId="478"/>
          <ac:graphicFrameMkLst>
            <pc:docMk/>
            <pc:sldMk cId="1249328520" sldId="259"/>
            <ac:graphicFrameMk id="14" creationId="{799FD056-2079-F7F0-874D-976A15E6C4A7}"/>
          </ac:graphicFrameMkLst>
        </pc:graphicFrameChg>
        <pc:graphicFrameChg chg="add del mod">
          <ac:chgData name="Cameron Barnes" userId="d8a92c99-960a-4e6a-a6c2-c1e42f6e3095" providerId="ADAL" clId="{EA1DB24A-0842-4754-8A4D-078BDAC94485}" dt="2023-03-30T18:57:41.352" v="2134" actId="478"/>
          <ac:graphicFrameMkLst>
            <pc:docMk/>
            <pc:sldMk cId="1249328520" sldId="259"/>
            <ac:graphicFrameMk id="15" creationId="{A550E4AD-5C03-2AE6-63EF-8FDB867055E4}"/>
          </ac:graphicFrameMkLst>
        </pc:graphicFrameChg>
        <pc:graphicFrameChg chg="add del mod">
          <ac:chgData name="Cameron Barnes" userId="d8a92c99-960a-4e6a-a6c2-c1e42f6e3095" providerId="ADAL" clId="{EA1DB24A-0842-4754-8A4D-078BDAC94485}" dt="2023-03-30T19:15:04.906" v="2203" actId="478"/>
          <ac:graphicFrameMkLst>
            <pc:docMk/>
            <pc:sldMk cId="1249328520" sldId="259"/>
            <ac:graphicFrameMk id="1029" creationId="{8966988D-BCEB-DC89-04ED-53F647CD9220}"/>
          </ac:graphicFrameMkLst>
        </pc:graphicFrameChg>
        <pc:graphicFrameChg chg="add del mod">
          <ac:chgData name="Cameron Barnes" userId="d8a92c99-960a-4e6a-a6c2-c1e42f6e3095" providerId="ADAL" clId="{EA1DB24A-0842-4754-8A4D-078BDAC94485}" dt="2023-03-30T19:15:11.507" v="2205" actId="478"/>
          <ac:graphicFrameMkLst>
            <pc:docMk/>
            <pc:sldMk cId="1249328520" sldId="259"/>
            <ac:graphicFrameMk id="1035" creationId="{F89003A9-5B93-BE9B-2AB4-CEA15B868349}"/>
          </ac:graphicFrameMkLst>
        </pc:graphicFrameChg>
        <pc:graphicFrameChg chg="add del mod">
          <ac:chgData name="Cameron Barnes" userId="d8a92c99-960a-4e6a-a6c2-c1e42f6e3095" providerId="ADAL" clId="{EA1DB24A-0842-4754-8A4D-078BDAC94485}" dt="2023-03-30T19:14:13.736" v="2168" actId="478"/>
          <ac:graphicFrameMkLst>
            <pc:docMk/>
            <pc:sldMk cId="1249328520" sldId="259"/>
            <ac:graphicFrameMk id="1047" creationId="{77181A47-B9F1-0A77-1D04-E511851E7E51}"/>
          </ac:graphicFrameMkLst>
        </pc:graphicFrameChg>
        <pc:graphicFrameChg chg="mod">
          <ac:chgData name="Cameron Barnes" userId="d8a92c99-960a-4e6a-a6c2-c1e42f6e3095" providerId="ADAL" clId="{EA1DB24A-0842-4754-8A4D-078BDAC94485}" dt="2023-03-30T18:54:08.763" v="2085" actId="1076"/>
          <ac:graphicFrameMkLst>
            <pc:docMk/>
            <pc:sldMk cId="1249328520" sldId="259"/>
            <ac:graphicFrameMk id="1048" creationId="{9E341930-B3A9-7EED-B854-1FC1EFF7B448}"/>
          </ac:graphicFrameMkLst>
        </pc:graphicFrameChg>
        <pc:graphicFrameChg chg="mod">
          <ac:chgData name="Cameron Barnes" userId="d8a92c99-960a-4e6a-a6c2-c1e42f6e3095" providerId="ADAL" clId="{EA1DB24A-0842-4754-8A4D-078BDAC94485}" dt="2023-03-30T19:06:18.062" v="2167" actId="1076"/>
          <ac:graphicFrameMkLst>
            <pc:docMk/>
            <pc:sldMk cId="1249328520" sldId="259"/>
            <ac:graphicFrameMk id="1053" creationId="{F7A9002C-177B-27EE-4E2C-78C21A9295EF}"/>
          </ac:graphicFrameMkLst>
        </pc:graphicFrameChg>
        <pc:graphicFrameChg chg="add del mod modGraphic">
          <ac:chgData name="Cameron Barnes" userId="d8a92c99-960a-4e6a-a6c2-c1e42f6e3095" providerId="ADAL" clId="{EA1DB24A-0842-4754-8A4D-078BDAC94485}" dt="2023-03-30T19:25:16.226" v="2251" actId="478"/>
          <ac:graphicFrameMkLst>
            <pc:docMk/>
            <pc:sldMk cId="1249328520" sldId="259"/>
            <ac:graphicFrameMk id="1054" creationId="{F47530FA-64B9-68E0-B90D-1CA74169FAEA}"/>
          </ac:graphicFrameMkLst>
        </pc:graphicFrameChg>
        <pc:picChg chg="mod topLvl">
          <ac:chgData name="Cameron Barnes" userId="d8a92c99-960a-4e6a-a6c2-c1e42f6e3095" providerId="ADAL" clId="{EA1DB24A-0842-4754-8A4D-078BDAC94485}" dt="2023-03-30T18:50:24.166" v="2027" actId="1076"/>
          <ac:picMkLst>
            <pc:docMk/>
            <pc:sldMk cId="1249328520" sldId="259"/>
            <ac:picMk id="8" creationId="{CA033729-0E0D-B8D3-B28F-3F1F14BD66C9}"/>
          </ac:picMkLst>
        </pc:picChg>
        <pc:picChg chg="mod topLvl">
          <ac:chgData name="Cameron Barnes" userId="d8a92c99-960a-4e6a-a6c2-c1e42f6e3095" providerId="ADAL" clId="{EA1DB24A-0842-4754-8A4D-078BDAC94485}" dt="2023-03-30T18:51:08.336" v="2036" actId="1076"/>
          <ac:picMkLst>
            <pc:docMk/>
            <pc:sldMk cId="1249328520" sldId="259"/>
            <ac:picMk id="12" creationId="{9481B5BC-0548-5793-66A3-D9115B03BFD0}"/>
          </ac:picMkLst>
        </pc:picChg>
        <pc:picChg chg="mod topLvl">
          <ac:chgData name="Cameron Barnes" userId="d8a92c99-960a-4e6a-a6c2-c1e42f6e3095" providerId="ADAL" clId="{EA1DB24A-0842-4754-8A4D-078BDAC94485}" dt="2023-03-30T18:49:55.797" v="2020" actId="164"/>
          <ac:picMkLst>
            <pc:docMk/>
            <pc:sldMk cId="1249328520" sldId="259"/>
            <ac:picMk id="17" creationId="{B77179CF-56DC-CD75-F3A5-218137365681}"/>
          </ac:picMkLst>
        </pc:picChg>
        <pc:picChg chg="mod">
          <ac:chgData name="Cameron Barnes" userId="d8a92c99-960a-4e6a-a6c2-c1e42f6e3095" providerId="ADAL" clId="{EA1DB24A-0842-4754-8A4D-078BDAC94485}" dt="2023-03-30T18:27:38.718" v="1825" actId="1076"/>
          <ac:picMkLst>
            <pc:docMk/>
            <pc:sldMk cId="1249328520" sldId="259"/>
            <ac:picMk id="23" creationId="{D5D7B70C-3153-7F80-A721-9CD090722D28}"/>
          </ac:picMkLst>
        </pc:picChg>
        <pc:picChg chg="mod">
          <ac:chgData name="Cameron Barnes" userId="d8a92c99-960a-4e6a-a6c2-c1e42f6e3095" providerId="ADAL" clId="{EA1DB24A-0842-4754-8A4D-078BDAC94485}" dt="2023-03-30T18:27:38.718" v="1825" actId="1076"/>
          <ac:picMkLst>
            <pc:docMk/>
            <pc:sldMk cId="1249328520" sldId="259"/>
            <ac:picMk id="25" creationId="{DBFA906D-558F-4398-DC0D-D73254399A8D}"/>
          </ac:picMkLst>
        </pc:picChg>
        <pc:picChg chg="mod">
          <ac:chgData name="Cameron Barnes" userId="d8a92c99-960a-4e6a-a6c2-c1e42f6e3095" providerId="ADAL" clId="{EA1DB24A-0842-4754-8A4D-078BDAC94485}" dt="2023-03-30T18:48:39.142" v="2006" actId="165"/>
          <ac:picMkLst>
            <pc:docMk/>
            <pc:sldMk cId="1249328520" sldId="259"/>
            <ac:picMk id="40" creationId="{B36806BA-2E57-DCAE-8248-68FEF4E2668E}"/>
          </ac:picMkLst>
        </pc:picChg>
        <pc:picChg chg="del">
          <ac:chgData name="Cameron Barnes" userId="d8a92c99-960a-4e6a-a6c2-c1e42f6e3095" providerId="ADAL" clId="{EA1DB24A-0842-4754-8A4D-078BDAC94485}" dt="2023-03-30T18:18:50.991" v="1705" actId="478"/>
          <ac:picMkLst>
            <pc:docMk/>
            <pc:sldMk cId="1249328520" sldId="259"/>
            <ac:picMk id="1028" creationId="{2DBF824E-A23A-3B6C-0B90-B51617DB2247}"/>
          </ac:picMkLst>
        </pc:picChg>
        <pc:picChg chg="add mod">
          <ac:chgData name="Cameron Barnes" userId="d8a92c99-960a-4e6a-a6c2-c1e42f6e3095" providerId="ADAL" clId="{EA1DB24A-0842-4754-8A4D-078BDAC94485}" dt="2023-03-30T19:26:24.951" v="2265" actId="1076"/>
          <ac:picMkLst>
            <pc:docMk/>
            <pc:sldMk cId="1249328520" sldId="259"/>
            <ac:picMk id="1077" creationId="{462267C0-4A92-8DB1-5D0C-26EF6366833C}"/>
          </ac:picMkLst>
        </pc:picChg>
        <pc:inkChg chg="mod">
          <ac:chgData name="Cameron Barnes" userId="d8a92c99-960a-4e6a-a6c2-c1e42f6e3095" providerId="ADAL" clId="{EA1DB24A-0842-4754-8A4D-078BDAC94485}" dt="2023-03-30T18:27:38.718" v="1825" actId="1076"/>
          <ac:inkMkLst>
            <pc:docMk/>
            <pc:sldMk cId="1249328520" sldId="259"/>
            <ac:inkMk id="27" creationId="{1F086643-393F-8E82-7698-56E5C09CAB87}"/>
          </ac:inkMkLst>
        </pc:inkChg>
        <pc:inkChg chg="mod">
          <ac:chgData name="Cameron Barnes" userId="d8a92c99-960a-4e6a-a6c2-c1e42f6e3095" providerId="ADAL" clId="{EA1DB24A-0842-4754-8A4D-078BDAC94485}" dt="2023-03-30T18:27:38.718" v="1825" actId="1076"/>
          <ac:inkMkLst>
            <pc:docMk/>
            <pc:sldMk cId="1249328520" sldId="259"/>
            <ac:inkMk id="28" creationId="{F75E6249-0F45-7B4B-54FF-F425D0D2A49C}"/>
          </ac:inkMkLst>
        </pc:inkChg>
        <pc:inkChg chg="mod">
          <ac:chgData name="Cameron Barnes" userId="d8a92c99-960a-4e6a-a6c2-c1e42f6e3095" providerId="ADAL" clId="{EA1DB24A-0842-4754-8A4D-078BDAC94485}" dt="2023-03-30T18:27:38.718" v="1825" actId="1076"/>
          <ac:inkMkLst>
            <pc:docMk/>
            <pc:sldMk cId="1249328520" sldId="259"/>
            <ac:inkMk id="29" creationId="{CB1E607C-7719-5A6D-BBA8-84AAC808FDE7}"/>
          </ac:inkMkLst>
        </pc:inkChg>
        <pc:inkChg chg="mod">
          <ac:chgData name="Cameron Barnes" userId="d8a92c99-960a-4e6a-a6c2-c1e42f6e3095" providerId="ADAL" clId="{EA1DB24A-0842-4754-8A4D-078BDAC94485}" dt="2023-03-30T18:27:38.718" v="1825" actId="1076"/>
          <ac:inkMkLst>
            <pc:docMk/>
            <pc:sldMk cId="1249328520" sldId="259"/>
            <ac:inkMk id="30" creationId="{D59E2148-0382-844E-FD4A-010D25EF4D0B}"/>
          </ac:inkMkLst>
        </pc:inkChg>
        <pc:cxnChg chg="del">
          <ac:chgData name="Cameron Barnes" userId="d8a92c99-960a-4e6a-a6c2-c1e42f6e3095" providerId="ADAL" clId="{EA1DB24A-0842-4754-8A4D-078BDAC94485}" dt="2023-03-30T18:57:52.988" v="2136" actId="478"/>
          <ac:cxnSpMkLst>
            <pc:docMk/>
            <pc:sldMk cId="1249328520" sldId="259"/>
            <ac:cxnSpMk id="1079" creationId="{27A7F386-2268-2F1A-0E52-34006A59EB76}"/>
          </ac:cxnSpMkLst>
        </pc:cxnChg>
      </pc:sldChg>
    </pc:docChg>
  </pc:docChgLst>
  <pc:docChgLst>
    <pc:chgData name="Cameron Barnes" userId="S::cab19j@fsu.edu::d8a92c99-960a-4e6a-a6c2-c1e42f6e3095" providerId="AD" clId="Web-{5F3E96D9-48DC-4991-859F-879936DA8C35}"/>
    <pc:docChg chg="addSld delSld modSld">
      <pc:chgData name="Cameron Barnes" userId="S::cab19j@fsu.edu::d8a92c99-960a-4e6a-a6c2-c1e42f6e3095" providerId="AD" clId="Web-{5F3E96D9-48DC-4991-859F-879936DA8C35}" dt="2023-03-25T18:04:28.219" v="28" actId="14100"/>
      <pc:docMkLst>
        <pc:docMk/>
      </pc:docMkLst>
      <pc:sldChg chg="delSp modSp add del replId delAnim">
        <pc:chgData name="Cameron Barnes" userId="S::cab19j@fsu.edu::d8a92c99-960a-4e6a-a6c2-c1e42f6e3095" providerId="AD" clId="Web-{5F3E96D9-48DC-4991-859F-879936DA8C35}" dt="2023-03-25T18:04:28.219" v="28" actId="14100"/>
        <pc:sldMkLst>
          <pc:docMk/>
          <pc:sldMk cId="2395128443" sldId="258"/>
        </pc:sldMkLst>
        <pc:spChg chg="del">
          <ac:chgData name="Cameron Barnes" userId="S::cab19j@fsu.edu::d8a92c99-960a-4e6a-a6c2-c1e42f6e3095" providerId="AD" clId="Web-{5F3E96D9-48DC-4991-859F-879936DA8C35}" dt="2023-03-25T18:02:47.857" v="12"/>
          <ac:spMkLst>
            <pc:docMk/>
            <pc:sldMk cId="2395128443" sldId="258"/>
            <ac:spMk id="1049" creationId="{5C023163-E181-D205-9C38-B0EE80D448B7}"/>
          </ac:spMkLst>
        </pc:spChg>
        <pc:spChg chg="del">
          <ac:chgData name="Cameron Barnes" userId="S::cab19j@fsu.edu::d8a92c99-960a-4e6a-a6c2-c1e42f6e3095" providerId="AD" clId="Web-{5F3E96D9-48DC-4991-859F-879936DA8C35}" dt="2023-03-25T18:02:43.951" v="10"/>
          <ac:spMkLst>
            <pc:docMk/>
            <pc:sldMk cId="2395128443" sldId="258"/>
            <ac:spMk id="1054" creationId="{472A1602-B1FB-5945-8EDC-3CA670127A2A}"/>
          </ac:spMkLst>
        </pc:spChg>
        <pc:spChg chg="mod">
          <ac:chgData name="Cameron Barnes" userId="S::cab19j@fsu.edu::d8a92c99-960a-4e6a-a6c2-c1e42f6e3095" providerId="AD" clId="Web-{5F3E96D9-48DC-4991-859F-879936DA8C35}" dt="2023-03-25T18:04:28.219" v="28" actId="14100"/>
          <ac:spMkLst>
            <pc:docMk/>
            <pc:sldMk cId="2395128443" sldId="258"/>
            <ac:spMk id="1061" creationId="{35DF088D-D2DA-7026-4515-884A52BD4B1B}"/>
          </ac:spMkLst>
        </pc:spChg>
        <pc:spChg chg="del">
          <ac:chgData name="Cameron Barnes" userId="S::cab19j@fsu.edu::d8a92c99-960a-4e6a-a6c2-c1e42f6e3095" providerId="AD" clId="Web-{5F3E96D9-48DC-4991-859F-879936DA8C35}" dt="2023-03-25T18:02:30.060" v="6"/>
          <ac:spMkLst>
            <pc:docMk/>
            <pc:sldMk cId="2395128443" sldId="258"/>
            <ac:spMk id="1062" creationId="{1F5C2257-07E5-6A42-D4F3-96B73436773A}"/>
          </ac:spMkLst>
        </pc:spChg>
        <pc:spChg chg="mod">
          <ac:chgData name="Cameron Barnes" userId="S::cab19j@fsu.edu::d8a92c99-960a-4e6a-a6c2-c1e42f6e3095" providerId="AD" clId="Web-{5F3E96D9-48DC-4991-859F-879936DA8C35}" dt="2023-03-25T18:03:55.015" v="19" actId="14100"/>
          <ac:spMkLst>
            <pc:docMk/>
            <pc:sldMk cId="2395128443" sldId="258"/>
            <ac:spMk id="1074" creationId="{79EF06FA-6F2B-8E36-6FCC-5652C4E91E12}"/>
          </ac:spMkLst>
        </pc:spChg>
        <pc:spChg chg="del">
          <ac:chgData name="Cameron Barnes" userId="S::cab19j@fsu.edu::d8a92c99-960a-4e6a-a6c2-c1e42f6e3095" providerId="AD" clId="Web-{5F3E96D9-48DC-4991-859F-879936DA8C35}" dt="2023-03-25T18:02:35.247" v="8"/>
          <ac:spMkLst>
            <pc:docMk/>
            <pc:sldMk cId="2395128443" sldId="258"/>
            <ac:spMk id="1076" creationId="{0385FD73-A780-3386-F36A-31137B3B94FB}"/>
          </ac:spMkLst>
        </pc:spChg>
        <pc:spChg chg="mod">
          <ac:chgData name="Cameron Barnes" userId="S::cab19j@fsu.edu::d8a92c99-960a-4e6a-a6c2-c1e42f6e3095" providerId="AD" clId="Web-{5F3E96D9-48DC-4991-859F-879936DA8C35}" dt="2023-03-25T18:04:07.546" v="22" actId="14100"/>
          <ac:spMkLst>
            <pc:docMk/>
            <pc:sldMk cId="2395128443" sldId="258"/>
            <ac:spMk id="1080" creationId="{B7DE51CD-7536-D382-F0D7-F2D368262E60}"/>
          </ac:spMkLst>
        </pc:spChg>
        <pc:spChg chg="mod">
          <ac:chgData name="Cameron Barnes" userId="S::cab19j@fsu.edu::d8a92c99-960a-4e6a-a6c2-c1e42f6e3095" providerId="AD" clId="Web-{5F3E96D9-48DC-4991-859F-879936DA8C35}" dt="2023-03-25T18:03:50.593" v="18" actId="20577"/>
          <ac:spMkLst>
            <pc:docMk/>
            <pc:sldMk cId="2395128443" sldId="258"/>
            <ac:spMk id="1086" creationId="{182BA5A8-D9DE-C5B5-BA9D-82B1C0CE2565}"/>
          </ac:spMkLst>
        </pc:spChg>
        <pc:spChg chg="mod">
          <ac:chgData name="Cameron Barnes" userId="S::cab19j@fsu.edu::d8a92c99-960a-4e6a-a6c2-c1e42f6e3095" providerId="AD" clId="Web-{5F3E96D9-48DC-4991-859F-879936DA8C35}" dt="2023-03-25T18:04:03.093" v="21" actId="20577"/>
          <ac:spMkLst>
            <pc:docMk/>
            <pc:sldMk cId="2395128443" sldId="258"/>
            <ac:spMk id="1087" creationId="{09F5AA6D-053F-DE34-12AA-6521B151D5A5}"/>
          </ac:spMkLst>
        </pc:spChg>
        <pc:spChg chg="mod">
          <ac:chgData name="Cameron Barnes" userId="S::cab19j@fsu.edu::d8a92c99-960a-4e6a-a6c2-c1e42f6e3095" providerId="AD" clId="Web-{5F3E96D9-48DC-4991-859F-879936DA8C35}" dt="2023-03-25T18:04:22.765" v="26" actId="1076"/>
          <ac:spMkLst>
            <pc:docMk/>
            <pc:sldMk cId="2395128443" sldId="258"/>
            <ac:spMk id="1088" creationId="{B4905677-5AC3-03E7-67DF-86C6EFA1156B}"/>
          </ac:spMkLst>
        </pc:spChg>
        <pc:graphicFrameChg chg="del mod">
          <ac:chgData name="Cameron Barnes" userId="S::cab19j@fsu.edu::d8a92c99-960a-4e6a-a6c2-c1e42f6e3095" providerId="AD" clId="Web-{5F3E96D9-48DC-4991-859F-879936DA8C35}" dt="2023-03-25T18:01:30.715" v="4"/>
          <ac:graphicFrameMkLst>
            <pc:docMk/>
            <pc:sldMk cId="2395128443" sldId="258"/>
            <ac:graphicFrameMk id="1047" creationId="{7997E797-3EEB-2D5C-0D9F-A4DD4398CB72}"/>
          </ac:graphicFrameMkLst>
        </pc:graphicFrameChg>
        <pc:graphicFrameChg chg="mod">
          <ac:chgData name="Cameron Barnes" userId="S::cab19j@fsu.edu::d8a92c99-960a-4e6a-a6c2-c1e42f6e3095" providerId="AD" clId="Web-{5F3E96D9-48DC-4991-859F-879936DA8C35}" dt="2023-03-25T18:02:02.622" v="5" actId="1076"/>
          <ac:graphicFrameMkLst>
            <pc:docMk/>
            <pc:sldMk cId="2395128443" sldId="258"/>
            <ac:graphicFrameMk id="1048" creationId="{9E341930-B3A9-7EED-B854-1FC1EFF7B448}"/>
          </ac:graphicFrameMkLst>
        </pc:graphicFrameChg>
        <pc:cxnChg chg="del">
          <ac:chgData name="Cameron Barnes" userId="S::cab19j@fsu.edu::d8a92c99-960a-4e6a-a6c2-c1e42f6e3095" providerId="AD" clId="Web-{5F3E96D9-48DC-4991-859F-879936DA8C35}" dt="2023-03-25T18:02:50.654" v="13"/>
          <ac:cxnSpMkLst>
            <pc:docMk/>
            <pc:sldMk cId="2395128443" sldId="258"/>
            <ac:cxnSpMk id="1051" creationId="{59762965-4571-56FF-B7F8-3D95F7115448}"/>
          </ac:cxnSpMkLst>
        </pc:cxnChg>
        <pc:cxnChg chg="del">
          <ac:chgData name="Cameron Barnes" userId="S::cab19j@fsu.edu::d8a92c99-960a-4e6a-a6c2-c1e42f6e3095" providerId="AD" clId="Web-{5F3E96D9-48DC-4991-859F-879936DA8C35}" dt="2023-03-25T18:02:46.123" v="11"/>
          <ac:cxnSpMkLst>
            <pc:docMk/>
            <pc:sldMk cId="2395128443" sldId="258"/>
            <ac:cxnSpMk id="1055" creationId="{FA4E8EBB-924E-4A96-D14F-C91DF8CD1E1F}"/>
          </ac:cxnSpMkLst>
        </pc:cxnChg>
        <pc:cxnChg chg="del">
          <ac:chgData name="Cameron Barnes" userId="S::cab19j@fsu.edu::d8a92c99-960a-4e6a-a6c2-c1e42f6e3095" providerId="AD" clId="Web-{5F3E96D9-48DC-4991-859F-879936DA8C35}" dt="2023-03-25T18:02:31.966" v="7"/>
          <ac:cxnSpMkLst>
            <pc:docMk/>
            <pc:sldMk cId="2395128443" sldId="258"/>
            <ac:cxnSpMk id="1063" creationId="{E1D2B239-E231-4D70-28D1-003E044D8805}"/>
          </ac:cxnSpMkLst>
        </pc:cxnChg>
        <pc:cxnChg chg="del">
          <ac:chgData name="Cameron Barnes" userId="S::cab19j@fsu.edu::d8a92c99-960a-4e6a-a6c2-c1e42f6e3095" providerId="AD" clId="Web-{5F3E96D9-48DC-4991-859F-879936DA8C35}" dt="2023-03-25T18:02:39.685" v="9"/>
          <ac:cxnSpMkLst>
            <pc:docMk/>
            <pc:sldMk cId="2395128443" sldId="258"/>
            <ac:cxnSpMk id="1079" creationId="{27A7F386-2268-2F1A-0E52-34006A59EB76}"/>
          </ac:cxnSpMkLst>
        </pc:cxnChg>
      </pc:sldChg>
    </pc:docChg>
  </pc:docChgLst>
  <pc:docChgLst>
    <pc:chgData name="Tyler Ince-Ingram" userId="1550ea03-eb3f-454c-baaa-467fc3908c06" providerId="ADAL" clId="{8910BC8D-C51C-4E24-ABB7-92F852B3B455}"/>
    <pc:docChg chg="undo custSel delSld modSld sldOrd">
      <pc:chgData name="Tyler Ince-Ingram" userId="1550ea03-eb3f-454c-baaa-467fc3908c06" providerId="ADAL" clId="{8910BC8D-C51C-4E24-ABB7-92F852B3B455}" dt="2023-03-31T03:54:31.633" v="368" actId="47"/>
      <pc:docMkLst>
        <pc:docMk/>
      </pc:docMkLst>
      <pc:sldChg chg="modSp del mod modShow">
        <pc:chgData name="Tyler Ince-Ingram" userId="1550ea03-eb3f-454c-baaa-467fc3908c06" providerId="ADAL" clId="{8910BC8D-C51C-4E24-ABB7-92F852B3B455}" dt="2023-03-31T03:54:30.847" v="367" actId="47"/>
        <pc:sldMkLst>
          <pc:docMk/>
          <pc:sldMk cId="541853025" sldId="256"/>
        </pc:sldMkLst>
        <pc:spChg chg="mod">
          <ac:chgData name="Tyler Ince-Ingram" userId="1550ea03-eb3f-454c-baaa-467fc3908c06" providerId="ADAL" clId="{8910BC8D-C51C-4E24-ABB7-92F852B3B455}" dt="2023-03-20T02:49:25.809" v="21" actId="20577"/>
          <ac:spMkLst>
            <pc:docMk/>
            <pc:sldMk cId="541853025" sldId="256"/>
            <ac:spMk id="38" creationId="{7C988260-8754-298C-BF7F-F3D25834ADA0}"/>
          </ac:spMkLst>
        </pc:spChg>
        <pc:spChg chg="mod">
          <ac:chgData name="Tyler Ince-Ingram" userId="1550ea03-eb3f-454c-baaa-467fc3908c06" providerId="ADAL" clId="{8910BC8D-C51C-4E24-ABB7-92F852B3B455}" dt="2023-03-20T02:48:56.934" v="11" actId="20577"/>
          <ac:spMkLst>
            <pc:docMk/>
            <pc:sldMk cId="541853025" sldId="256"/>
            <ac:spMk id="45" creationId="{0DA4B44C-CBA4-DD97-E0F9-889BE49F7922}"/>
          </ac:spMkLst>
        </pc:spChg>
        <pc:spChg chg="mod">
          <ac:chgData name="Tyler Ince-Ingram" userId="1550ea03-eb3f-454c-baaa-467fc3908c06" providerId="ADAL" clId="{8910BC8D-C51C-4E24-ABB7-92F852B3B455}" dt="2023-03-20T02:48:35.060" v="7" actId="20577"/>
          <ac:spMkLst>
            <pc:docMk/>
            <pc:sldMk cId="541853025" sldId="256"/>
            <ac:spMk id="1068" creationId="{F472D0BC-6DB9-8E1C-BD21-2672874BDC4B}"/>
          </ac:spMkLst>
        </pc:spChg>
      </pc:sldChg>
      <pc:sldChg chg="del">
        <pc:chgData name="Tyler Ince-Ingram" userId="1550ea03-eb3f-454c-baaa-467fc3908c06" providerId="ADAL" clId="{8910BC8D-C51C-4E24-ABB7-92F852B3B455}" dt="2023-03-31T03:54:28.313" v="366" actId="47"/>
        <pc:sldMkLst>
          <pc:docMk/>
          <pc:sldMk cId="4039124783" sldId="257"/>
        </pc:sldMkLst>
      </pc:sldChg>
      <pc:sldChg chg="modSp del mod modShow">
        <pc:chgData name="Tyler Ince-Ingram" userId="1550ea03-eb3f-454c-baaa-467fc3908c06" providerId="ADAL" clId="{8910BC8D-C51C-4E24-ABB7-92F852B3B455}" dt="2023-03-31T03:54:31.633" v="368" actId="47"/>
        <pc:sldMkLst>
          <pc:docMk/>
          <pc:sldMk cId="2395128443" sldId="258"/>
        </pc:sldMkLst>
        <pc:spChg chg="mod">
          <ac:chgData name="Tyler Ince-Ingram" userId="1550ea03-eb3f-454c-baaa-467fc3908c06" providerId="ADAL" clId="{8910BC8D-C51C-4E24-ABB7-92F852B3B455}" dt="2023-03-27T03:27:44.674" v="25" actId="20577"/>
          <ac:spMkLst>
            <pc:docMk/>
            <pc:sldMk cId="2395128443" sldId="258"/>
            <ac:spMk id="51" creationId="{0CCA4D6D-761A-8842-B80D-D6DDC2174336}"/>
          </ac:spMkLst>
        </pc:spChg>
      </pc:sldChg>
      <pc:sldChg chg="addSp delSp modSp mod ord">
        <pc:chgData name="Tyler Ince-Ingram" userId="1550ea03-eb3f-454c-baaa-467fc3908c06" providerId="ADAL" clId="{8910BC8D-C51C-4E24-ABB7-92F852B3B455}" dt="2023-03-31T02:57:30.144" v="365" actId="20577"/>
        <pc:sldMkLst>
          <pc:docMk/>
          <pc:sldMk cId="1249328520" sldId="259"/>
        </pc:sldMkLst>
        <pc:spChg chg="add 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2" creationId="{6A263C3F-9847-3FAB-2AA6-C5C2A491585B}"/>
          </ac:spMkLst>
        </pc:spChg>
        <pc:spChg chg="add 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6" creationId="{24081C44-78AC-7471-AB77-CB2609211351}"/>
          </ac:spMkLst>
        </pc:spChg>
        <pc:spChg chg="mod">
          <ac:chgData name="Tyler Ince-Ingram" userId="1550ea03-eb3f-454c-baaa-467fc3908c06" providerId="ADAL" clId="{8910BC8D-C51C-4E24-ABB7-92F852B3B455}" dt="2023-03-31T02:11:53.040" v="294" actId="554"/>
          <ac:spMkLst>
            <pc:docMk/>
            <pc:sldMk cId="1249328520" sldId="259"/>
            <ac:spMk id="11" creationId="{B60A1634-E8D6-C4AE-34E5-8C417E9179D5}"/>
          </ac:spMkLst>
        </pc:spChg>
        <pc:spChg chg="mod">
          <ac:chgData name="Tyler Ince-Ingram" userId="1550ea03-eb3f-454c-baaa-467fc3908c06" providerId="ADAL" clId="{8910BC8D-C51C-4E24-ABB7-92F852B3B455}" dt="2023-03-31T02:08:08.544" v="284" actId="12789"/>
          <ac:spMkLst>
            <pc:docMk/>
            <pc:sldMk cId="1249328520" sldId="259"/>
            <ac:spMk id="13" creationId="{83C7399C-EB85-00FD-5A8D-E2284567EE3A}"/>
          </ac:spMkLst>
        </pc:spChg>
        <pc:spChg chg="add 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4" creationId="{2238C08B-9366-CED5-CC1C-7005FE5E1519}"/>
          </ac:spMkLst>
        </pc:spChg>
        <pc:spChg chg="add mod or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5" creationId="{AE259ED2-7F77-3377-AC7C-F980124BED79}"/>
          </ac:spMkLst>
        </pc:spChg>
        <pc:spChg chg="add del mod">
          <ac:chgData name="Tyler Ince-Ingram" userId="1550ea03-eb3f-454c-baaa-467fc3908c06" providerId="ADAL" clId="{8910BC8D-C51C-4E24-ABB7-92F852B3B455}" dt="2023-03-31T02:06:31.061" v="280" actId="1035"/>
          <ac:spMkLst>
            <pc:docMk/>
            <pc:sldMk cId="1249328520" sldId="259"/>
            <ac:spMk id="18" creationId="{00000000-0000-0000-0000-000000000000}"/>
          </ac:spMkLst>
        </pc:spChg>
        <pc:spChg chg="mod">
          <ac:chgData name="Tyler Ince-Ingram" userId="1550ea03-eb3f-454c-baaa-467fc3908c06" providerId="ADAL" clId="{8910BC8D-C51C-4E24-ABB7-92F852B3B455}" dt="2023-03-31T02:11:53.040" v="294" actId="554"/>
          <ac:spMkLst>
            <pc:docMk/>
            <pc:sldMk cId="1249328520" sldId="259"/>
            <ac:spMk id="20" creationId="{34E7C2E6-789E-FA23-1CB5-A9F152F89774}"/>
          </ac:spMkLst>
        </pc:spChg>
        <pc:spChg chg="mod">
          <ac:chgData name="Tyler Ince-Ingram" userId="1550ea03-eb3f-454c-baaa-467fc3908c06" providerId="ADAL" clId="{8910BC8D-C51C-4E24-ABB7-92F852B3B455}" dt="2023-03-31T02:08:36.230" v="288" actId="12789"/>
          <ac:spMkLst>
            <pc:docMk/>
            <pc:sldMk cId="1249328520" sldId="259"/>
            <ac:spMk id="42" creationId="{72BE5F20-BB20-373F-6DDE-646A59BFAA0E}"/>
          </ac:spMkLst>
        </pc:spChg>
        <pc:spChg chg="mod">
          <ac:chgData name="Tyler Ince-Ingram" userId="1550ea03-eb3f-454c-baaa-467fc3908c06" providerId="ADAL" clId="{8910BC8D-C51C-4E24-ABB7-92F852B3B455}" dt="2023-03-31T02:08:42.776" v="289" actId="12789"/>
          <ac:spMkLst>
            <pc:docMk/>
            <pc:sldMk cId="1249328520" sldId="259"/>
            <ac:spMk id="43" creationId="{97F7D58F-FA11-5501-85CF-B882DECEFC4C}"/>
          </ac:spMkLst>
        </pc:spChg>
        <pc:spChg chg="mod">
          <ac:chgData name="Tyler Ince-Ingram" userId="1550ea03-eb3f-454c-baaa-467fc3908c06" providerId="ADAL" clId="{8910BC8D-C51C-4E24-ABB7-92F852B3B455}" dt="2023-03-31T02:08:49.587" v="290" actId="12789"/>
          <ac:spMkLst>
            <pc:docMk/>
            <pc:sldMk cId="1249328520" sldId="259"/>
            <ac:spMk id="44" creationId="{56ED0F33-BDE0-1C80-0497-FA3934C7F5C1}"/>
          </ac:spMkLst>
        </pc:spChg>
        <pc:spChg chg="mod">
          <ac:chgData name="Tyler Ince-Ingram" userId="1550ea03-eb3f-454c-baaa-467fc3908c06" providerId="ADAL" clId="{8910BC8D-C51C-4E24-ABB7-92F852B3B455}" dt="2023-03-31T02:18:38.375" v="339" actId="20577"/>
          <ac:spMkLst>
            <pc:docMk/>
            <pc:sldMk cId="1249328520" sldId="259"/>
            <ac:spMk id="45" creationId="{0DA4B44C-CBA4-DD97-E0F9-889BE49F7922}"/>
          </ac:spMkLst>
        </pc:spChg>
        <pc:spChg chg="mod">
          <ac:chgData name="Tyler Ince-Ingram" userId="1550ea03-eb3f-454c-baaa-467fc3908c06" providerId="ADAL" clId="{8910BC8D-C51C-4E24-ABB7-92F852B3B455}" dt="2023-03-31T02:06:31.061" v="280" actId="1035"/>
          <ac:spMkLst>
            <pc:docMk/>
            <pc:sldMk cId="1249328520" sldId="259"/>
            <ac:spMk id="46" creationId="{FD6EB983-F147-E178-764A-5D89B7D58BC6}"/>
          </ac:spMkLst>
        </pc:spChg>
        <pc:spChg chg="mod">
          <ac:chgData name="Tyler Ince-Ingram" userId="1550ea03-eb3f-454c-baaa-467fc3908c06" providerId="ADAL" clId="{8910BC8D-C51C-4E24-ABB7-92F852B3B455}" dt="2023-03-31T02:06:31.061" v="280" actId="1035"/>
          <ac:spMkLst>
            <pc:docMk/>
            <pc:sldMk cId="1249328520" sldId="259"/>
            <ac:spMk id="47" creationId="{AECF1CCC-5A8D-A33F-6843-A946D9665964}"/>
          </ac:spMkLst>
        </pc:spChg>
        <pc:spChg chg="mod">
          <ac:chgData name="Tyler Ince-Ingram" userId="1550ea03-eb3f-454c-baaa-467fc3908c06" providerId="ADAL" clId="{8910BC8D-C51C-4E24-ABB7-92F852B3B455}" dt="2023-03-31T02:13:12.164" v="297" actId="20577"/>
          <ac:spMkLst>
            <pc:docMk/>
            <pc:sldMk cId="1249328520" sldId="259"/>
            <ac:spMk id="51" creationId="{0CCA4D6D-761A-8842-B80D-D6DDC2174336}"/>
          </ac:spMkLst>
        </pc:spChg>
        <pc:spChg chg="add 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53" creationId="{93FAA068-AEB9-D98E-9D00-541F6A057C19}"/>
          </ac:spMkLst>
        </pc:spChg>
        <pc:spChg chg="add 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56" creationId="{640C284F-E096-4902-E781-4FDF0B1E86DA}"/>
          </ac:spMkLst>
        </pc:spChg>
        <pc:spChg chg="add mod">
          <ac:chgData name="Tyler Ince-Ingram" userId="1550ea03-eb3f-454c-baaa-467fc3908c06" providerId="ADAL" clId="{8910BC8D-C51C-4E24-ABB7-92F852B3B455}" dt="2023-03-31T00:32:27.581" v="239" actId="1076"/>
          <ac:spMkLst>
            <pc:docMk/>
            <pc:sldMk cId="1249328520" sldId="259"/>
            <ac:spMk id="58" creationId="{1F363E11-B121-62F2-09CA-FA168529D76E}"/>
          </ac:spMkLst>
        </pc:spChg>
        <pc:spChg chg="mod">
          <ac:chgData name="Tyler Ince-Ingram" userId="1550ea03-eb3f-454c-baaa-467fc3908c06" providerId="ADAL" clId="{8910BC8D-C51C-4E24-ABB7-92F852B3B455}" dt="2023-03-31T02:08:08.544" v="284" actId="12789"/>
          <ac:spMkLst>
            <pc:docMk/>
            <pc:sldMk cId="1249328520" sldId="259"/>
            <ac:spMk id="62" creationId="{04B4DB51-2CC5-A2EC-45BA-F426ABDE90AE}"/>
          </ac:spMkLst>
        </pc:spChg>
        <pc:spChg chg="mod">
          <ac:chgData name="Tyler Ince-Ingram" userId="1550ea03-eb3f-454c-baaa-467fc3908c06" providerId="ADAL" clId="{8910BC8D-C51C-4E24-ABB7-92F852B3B455}" dt="2023-03-31T02:12:05.531" v="295" actId="554"/>
          <ac:spMkLst>
            <pc:docMk/>
            <pc:sldMk cId="1249328520" sldId="259"/>
            <ac:spMk id="63" creationId="{50B9ECCB-481E-2680-CC13-4E2327C29AB9}"/>
          </ac:spMkLst>
        </pc:spChg>
        <pc:spChg chg="mod topLvl">
          <ac:chgData name="Tyler Ince-Ingram" userId="1550ea03-eb3f-454c-baaa-467fc3908c06" providerId="ADAL" clId="{8910BC8D-C51C-4E24-ABB7-92F852B3B455}" dt="2023-03-31T02:08:36.230" v="288" actId="12789"/>
          <ac:spMkLst>
            <pc:docMk/>
            <pc:sldMk cId="1249328520" sldId="259"/>
            <ac:spMk id="1024" creationId="{C90B156F-F49C-0027-3AD4-C11CEEB6EB0E}"/>
          </ac:spMkLst>
        </pc:spChg>
        <pc:spChg chg="mod topLvl">
          <ac:chgData name="Tyler Ince-Ingram" userId="1550ea03-eb3f-454c-baaa-467fc3908c06" providerId="ADAL" clId="{8910BC8D-C51C-4E24-ABB7-92F852B3B455}" dt="2023-03-31T02:08:42.776" v="289" actId="12789"/>
          <ac:spMkLst>
            <pc:docMk/>
            <pc:sldMk cId="1249328520" sldId="259"/>
            <ac:spMk id="1027" creationId="{60A1B1CC-8E96-A7EE-6513-EB1974C4CEF5}"/>
          </ac:spMkLst>
        </pc:spChg>
        <pc:spChg chg="add mod ord">
          <ac:chgData name="Tyler Ince-Ingram" userId="1550ea03-eb3f-454c-baaa-467fc3908c06" providerId="ADAL" clId="{8910BC8D-C51C-4E24-ABB7-92F852B3B455}" dt="2023-03-31T00:33:06.763" v="254" actId="1076"/>
          <ac:spMkLst>
            <pc:docMk/>
            <pc:sldMk cId="1249328520" sldId="259"/>
            <ac:spMk id="1028" creationId="{4AE3340E-4E6D-02DC-4915-728AF206DDA9}"/>
          </ac:spMkLst>
        </pc:spChg>
        <pc:spChg chg="add del mod">
          <ac:chgData name="Tyler Ince-Ingram" userId="1550ea03-eb3f-454c-baaa-467fc3908c06" providerId="ADAL" clId="{8910BC8D-C51C-4E24-ABB7-92F852B3B455}" dt="2023-03-30T23:17:25.384" v="191"/>
          <ac:spMkLst>
            <pc:docMk/>
            <pc:sldMk cId="1249328520" sldId="259"/>
            <ac:spMk id="1028" creationId="{812F4BEC-DB67-2142-9D9E-A39BD76E3250}"/>
          </ac:spMkLst>
        </pc:spChg>
        <pc:spChg chg="mod">
          <ac:chgData name="Tyler Ince-Ingram" userId="1550ea03-eb3f-454c-baaa-467fc3908c06" providerId="ADAL" clId="{8910BC8D-C51C-4E24-ABB7-92F852B3B455}" dt="2023-03-31T02:08:49.587" v="290" actId="12789"/>
          <ac:spMkLst>
            <pc:docMk/>
            <pc:sldMk cId="1249328520" sldId="259"/>
            <ac:spMk id="1041" creationId="{D8CB7AF5-2187-4A21-59A7-64993CB693AE}"/>
          </ac:spMkLst>
        </pc:spChg>
        <pc:spChg chg="mod">
          <ac:chgData name="Tyler Ince-Ingram" userId="1550ea03-eb3f-454c-baaa-467fc3908c06" providerId="ADAL" clId="{8910BC8D-C51C-4E24-ABB7-92F852B3B455}" dt="2023-03-31T02:12:05.531" v="295" actId="554"/>
          <ac:spMkLst>
            <pc:docMk/>
            <pc:sldMk cId="1249328520" sldId="259"/>
            <ac:spMk id="1042" creationId="{53D511CC-58DE-8609-339E-1702B5C05211}"/>
          </ac:spMkLst>
        </pc:spChg>
        <pc:spChg chg="add mod">
          <ac:chgData name="Tyler Ince-Ingram" userId="1550ea03-eb3f-454c-baaa-467fc3908c06" providerId="ADAL" clId="{8910BC8D-C51C-4E24-ABB7-92F852B3B455}" dt="2023-03-31T02:17:12.913" v="323" actId="1036"/>
          <ac:spMkLst>
            <pc:docMk/>
            <pc:sldMk cId="1249328520" sldId="259"/>
            <ac:spMk id="1043" creationId="{99B1C24B-8A2E-0714-944A-B3A5A8153524}"/>
          </ac:spMkLst>
        </pc:spChg>
        <pc:spChg chg="mod">
          <ac:chgData name="Tyler Ince-Ingram" userId="1550ea03-eb3f-454c-baaa-467fc3908c06" providerId="ADAL" clId="{8910BC8D-C51C-4E24-ABB7-92F852B3B455}" dt="2023-03-31T02:20:13.698" v="341" actId="403"/>
          <ac:spMkLst>
            <pc:docMk/>
            <pc:sldMk cId="1249328520" sldId="259"/>
            <ac:spMk id="1050" creationId="{F7342CA0-8BF2-3059-1D18-F66664295BE5}"/>
          </ac:spMkLst>
        </pc:spChg>
        <pc:spChg chg="mod">
          <ac:chgData name="Tyler Ince-Ingram" userId="1550ea03-eb3f-454c-baaa-467fc3908c06" providerId="ADAL" clId="{8910BC8D-C51C-4E24-ABB7-92F852B3B455}" dt="2023-03-31T02:57:30.144" v="365" actId="20577"/>
          <ac:spMkLst>
            <pc:docMk/>
            <pc:sldMk cId="1249328520" sldId="259"/>
            <ac:spMk id="1068" creationId="{F472D0BC-6DB9-8E1C-BD21-2672874BDC4B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78" creationId="{6FF39992-5096-1D37-1720-48C3D15BC9B1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81" creationId="{FAE73229-7F06-7E69-7B46-40A161EF7CC7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82" creationId="{EDAA44AD-7097-4349-5C6D-B2D418E1B112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83" creationId="{83F077DF-94A6-5E90-5BF0-B8815E24FB89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84" creationId="{C0C13491-28EE-D1AB-3FFE-D90B0A87D5BC}"/>
          </ac:spMkLst>
        </pc:spChg>
        <pc:spChg chg="mod">
          <ac:chgData name="Tyler Ince-Ingram" userId="1550ea03-eb3f-454c-baaa-467fc3908c06" providerId="ADAL" clId="{8910BC8D-C51C-4E24-ABB7-92F852B3B455}" dt="2023-03-31T00:30:02.323" v="206" actId="1037"/>
          <ac:spMkLst>
            <pc:docMk/>
            <pc:sldMk cId="1249328520" sldId="259"/>
            <ac:spMk id="1085" creationId="{679B2FBC-2D31-F9A2-63E8-EA7819CF8092}"/>
          </ac:spMkLst>
        </pc:spChg>
        <pc:spChg chg="mod">
          <ac:chgData name="Tyler Ince-Ingram" userId="1550ea03-eb3f-454c-baaa-467fc3908c06" providerId="ADAL" clId="{8910BC8D-C51C-4E24-ABB7-92F852B3B455}" dt="2023-03-31T02:19:56.313" v="340" actId="552"/>
          <ac:spMkLst>
            <pc:docMk/>
            <pc:sldMk cId="1249328520" sldId="259"/>
            <ac:spMk id="1092" creationId="{E31630E6-26D2-3E63-8A81-1CACC0C8DB81}"/>
          </ac:spMkLst>
        </pc:spChg>
        <pc:spChg chg="mod">
          <ac:chgData name="Tyler Ince-Ingram" userId="1550ea03-eb3f-454c-baaa-467fc3908c06" providerId="ADAL" clId="{8910BC8D-C51C-4E24-ABB7-92F852B3B455}" dt="2023-03-31T02:19:56.313" v="340" actId="552"/>
          <ac:spMkLst>
            <pc:docMk/>
            <pc:sldMk cId="1249328520" sldId="259"/>
            <ac:spMk id="1093" creationId="{E1D54F77-7B5F-3F66-D58F-73D0FC992C7D}"/>
          </ac:spMkLst>
        </pc:spChg>
        <pc:spChg chg="mod">
          <ac:chgData name="Tyler Ince-Ingram" userId="1550ea03-eb3f-454c-baaa-467fc3908c06" providerId="ADAL" clId="{8910BC8D-C51C-4E24-ABB7-92F852B3B455}" dt="2023-03-31T02:19:56.313" v="340" actId="552"/>
          <ac:spMkLst>
            <pc:docMk/>
            <pc:sldMk cId="1249328520" sldId="259"/>
            <ac:spMk id="1094" creationId="{0853ECF7-CCB7-9FF7-44A8-21A4E242A985}"/>
          </ac:spMkLst>
        </pc:spChg>
        <pc:grpChg chg="mod">
          <ac:chgData name="Tyler Ince-Ingram" userId="1550ea03-eb3f-454c-baaa-467fc3908c06" providerId="ADAL" clId="{8910BC8D-C51C-4E24-ABB7-92F852B3B455}" dt="2023-03-31T02:07:18.488" v="283" actId="12789"/>
          <ac:grpSpMkLst>
            <pc:docMk/>
            <pc:sldMk cId="1249328520" sldId="259"/>
            <ac:grpSpMk id="39" creationId="{29433047-089D-35E4-11CD-5793F4A0BD7B}"/>
          </ac:grpSpMkLst>
        </pc:grpChg>
        <pc:grpChg chg="mod">
          <ac:chgData name="Tyler Ince-Ingram" userId="1550ea03-eb3f-454c-baaa-467fc3908c06" providerId="ADAL" clId="{8910BC8D-C51C-4E24-ABB7-92F852B3B455}" dt="2023-03-31T02:16:46.570" v="317" actId="1076"/>
          <ac:grpSpMkLst>
            <pc:docMk/>
            <pc:sldMk cId="1249328520" sldId="259"/>
            <ac:grpSpMk id="41" creationId="{D55B3970-48B3-E6CF-2AA6-03D1B476EF48}"/>
          </ac:grpSpMkLst>
        </pc:grpChg>
        <pc:grpChg chg="del mod">
          <ac:chgData name="Tyler Ince-Ingram" userId="1550ea03-eb3f-454c-baaa-467fc3908c06" providerId="ADAL" clId="{8910BC8D-C51C-4E24-ABB7-92F852B3B455}" dt="2023-03-31T02:08:28.693" v="287" actId="165"/>
          <ac:grpSpMkLst>
            <pc:docMk/>
            <pc:sldMk cId="1249328520" sldId="259"/>
            <ac:grpSpMk id="52" creationId="{0C940B43-F125-537C-ECB9-12ACDFE4196F}"/>
          </ac:grpSpMkLst>
        </pc:grpChg>
        <pc:grpChg chg="mod">
          <ac:chgData name="Tyler Ince-Ingram" userId="1550ea03-eb3f-454c-baaa-467fc3908c06" providerId="ADAL" clId="{8910BC8D-C51C-4E24-ABB7-92F852B3B455}" dt="2023-03-31T02:07:18.488" v="283" actId="12789"/>
          <ac:grpSpMkLst>
            <pc:docMk/>
            <pc:sldMk cId="1249328520" sldId="259"/>
            <ac:grpSpMk id="1049" creationId="{3F242C76-6F43-2753-2235-B9734A60249C}"/>
          </ac:grpSpMkLst>
        </pc:grpChg>
        <pc:graphicFrameChg chg="mod modGraphic">
          <ac:chgData name="Tyler Ince-Ingram" userId="1550ea03-eb3f-454c-baaa-467fc3908c06" providerId="ADAL" clId="{8910BC8D-C51C-4E24-ABB7-92F852B3B455}" dt="2023-03-31T00:31:36.120" v="231" actId="1036"/>
          <ac:graphicFrameMkLst>
            <pc:docMk/>
            <pc:sldMk cId="1249328520" sldId="259"/>
            <ac:graphicFrameMk id="1048" creationId="{9E341930-B3A9-7EED-B854-1FC1EFF7B448}"/>
          </ac:graphicFrameMkLst>
        </pc:graphicFrameChg>
        <pc:picChg chg="mod">
          <ac:chgData name="Tyler Ince-Ingram" userId="1550ea03-eb3f-454c-baaa-467fc3908c06" providerId="ADAL" clId="{8910BC8D-C51C-4E24-ABB7-92F852B3B455}" dt="2023-03-31T02:07:18.488" v="283" actId="12789"/>
          <ac:picMkLst>
            <pc:docMk/>
            <pc:sldMk cId="1249328520" sldId="259"/>
            <ac:picMk id="8" creationId="{CA033729-0E0D-B8D3-B28F-3F1F14BD66C9}"/>
          </ac:picMkLst>
        </pc:picChg>
        <pc:picChg chg="mod">
          <ac:chgData name="Tyler Ince-Ingram" userId="1550ea03-eb3f-454c-baaa-467fc3908c06" providerId="ADAL" clId="{8910BC8D-C51C-4E24-ABB7-92F852B3B455}" dt="2023-03-31T02:07:18.488" v="283" actId="12789"/>
          <ac:picMkLst>
            <pc:docMk/>
            <pc:sldMk cId="1249328520" sldId="259"/>
            <ac:picMk id="12" creationId="{9481B5BC-0548-5793-66A3-D9115B03BFD0}"/>
          </ac:picMkLst>
        </pc:picChg>
        <pc:picChg chg="add mod">
          <ac:chgData name="Tyler Ince-Ingram" userId="1550ea03-eb3f-454c-baaa-467fc3908c06" providerId="ADAL" clId="{8910BC8D-C51C-4E24-ABB7-92F852B3B455}" dt="2023-03-31T00:29:38.545" v="196" actId="1076"/>
          <ac:picMkLst>
            <pc:docMk/>
            <pc:sldMk cId="1249328520" sldId="259"/>
            <ac:picMk id="59" creationId="{3DEFEADB-1ACC-4612-7C22-FA1F92AA86BC}"/>
          </ac:picMkLst>
        </pc:picChg>
        <pc:picChg chg="del">
          <ac:chgData name="Tyler Ince-Ingram" userId="1550ea03-eb3f-454c-baaa-467fc3908c06" providerId="ADAL" clId="{8910BC8D-C51C-4E24-ABB7-92F852B3B455}" dt="2023-03-31T02:15:02.815" v="298" actId="478"/>
          <ac:picMkLst>
            <pc:docMk/>
            <pc:sldMk cId="1249328520" sldId="259"/>
            <ac:picMk id="1033" creationId="{937FA6EE-1C32-9259-BD61-16BB5FC77C8B}"/>
          </ac:picMkLst>
        </pc:picChg>
        <pc:picChg chg="del">
          <ac:chgData name="Tyler Ince-Ingram" userId="1550ea03-eb3f-454c-baaa-467fc3908c06" providerId="ADAL" clId="{8910BC8D-C51C-4E24-ABB7-92F852B3B455}" dt="2023-03-31T02:15:23.065" v="301" actId="478"/>
          <ac:picMkLst>
            <pc:docMk/>
            <pc:sldMk cId="1249328520" sldId="259"/>
            <ac:picMk id="1034" creationId="{3B31A761-45BF-A85C-6F2E-99AD6A42FFA7}"/>
          </ac:picMkLst>
        </pc:picChg>
        <pc:picChg chg="add mod">
          <ac:chgData name="Tyler Ince-Ingram" userId="1550ea03-eb3f-454c-baaa-467fc3908c06" providerId="ADAL" clId="{8910BC8D-C51C-4E24-ABB7-92F852B3B455}" dt="2023-03-31T02:15:53.468" v="305" actId="12789"/>
          <ac:picMkLst>
            <pc:docMk/>
            <pc:sldMk cId="1249328520" sldId="259"/>
            <ac:picMk id="1035" creationId="{AAFCC64C-6B2D-D076-9AB5-53518AB38B5A}"/>
          </ac:picMkLst>
        </pc:picChg>
        <pc:picChg chg="mod">
          <ac:chgData name="Tyler Ince-Ingram" userId="1550ea03-eb3f-454c-baaa-467fc3908c06" providerId="ADAL" clId="{8910BC8D-C51C-4E24-ABB7-92F852B3B455}" dt="2023-03-31T00:32:21.830" v="238" actId="1076"/>
          <ac:picMkLst>
            <pc:docMk/>
            <pc:sldMk cId="1249328520" sldId="259"/>
            <ac:picMk id="1077" creationId="{462267C0-4A92-8DB1-5D0C-26EF6366833C}"/>
          </ac:picMkLst>
        </pc:picChg>
        <pc:cxnChg chg="add mod">
          <ac:chgData name="Tyler Ince-Ingram" userId="1550ea03-eb3f-454c-baaa-467fc3908c06" providerId="ADAL" clId="{8910BC8D-C51C-4E24-ABB7-92F852B3B455}" dt="2023-03-31T02:17:51.154" v="329" actId="14100"/>
          <ac:cxnSpMkLst>
            <pc:docMk/>
            <pc:sldMk cId="1249328520" sldId="259"/>
            <ac:cxnSpMk id="1047" creationId="{C8A3C5EA-6150-9FBA-4F7E-B7C4A439ECFE}"/>
          </ac:cxnSpMkLst>
        </pc:cxnChg>
      </pc:sldChg>
    </pc:docChg>
  </pc:docChgLst>
  <pc:docChgLst>
    <pc:chgData name="Cameron Barnes" userId="d8a92c99-960a-4e6a-a6c2-c1e42f6e3095" providerId="ADAL" clId="{AF5EB429-FC43-495F-A537-936A2BBFC699}"/>
    <pc:docChg chg="undo custSel modSld">
      <pc:chgData name="Cameron Barnes" userId="d8a92c99-960a-4e6a-a6c2-c1e42f6e3095" providerId="ADAL" clId="{AF5EB429-FC43-495F-A537-936A2BBFC699}" dt="2023-03-25T19:38:08.861" v="308" actId="14100"/>
      <pc:docMkLst>
        <pc:docMk/>
      </pc:docMkLst>
      <pc:sldChg chg="addSp delSp modSp mod">
        <pc:chgData name="Cameron Barnes" userId="d8a92c99-960a-4e6a-a6c2-c1e42f6e3095" providerId="ADAL" clId="{AF5EB429-FC43-495F-A537-936A2BBFC699}" dt="2023-03-25T19:38:08.861" v="308" actId="14100"/>
        <pc:sldMkLst>
          <pc:docMk/>
          <pc:sldMk cId="2395128443" sldId="258"/>
        </pc:sldMkLst>
        <pc:spChg chg="mod">
          <ac:chgData name="Cameron Barnes" userId="d8a92c99-960a-4e6a-a6c2-c1e42f6e3095" providerId="ADAL" clId="{AF5EB429-FC43-495F-A537-936A2BBFC699}" dt="2023-03-25T19:24:45.645" v="120" actId="207"/>
          <ac:spMkLst>
            <pc:docMk/>
            <pc:sldMk cId="2395128443" sldId="258"/>
            <ac:spMk id="2" creationId="{E55D8C74-AF86-822A-CC34-1F4A53B7237A}"/>
          </ac:spMkLst>
        </pc:spChg>
        <pc:spChg chg="mod">
          <ac:chgData name="Cameron Barnes" userId="d8a92c99-960a-4e6a-a6c2-c1e42f6e3095" providerId="ADAL" clId="{AF5EB429-FC43-495F-A537-936A2BBFC699}" dt="2023-03-25T19:37:54.967" v="304" actId="1076"/>
          <ac:spMkLst>
            <pc:docMk/>
            <pc:sldMk cId="2395128443" sldId="258"/>
            <ac:spMk id="6" creationId="{7EC5295B-4586-6C6E-04F7-8E5F88E05D4C}"/>
          </ac:spMkLst>
        </pc:spChg>
        <pc:spChg chg="mod">
          <ac:chgData name="Cameron Barnes" userId="d8a92c99-960a-4e6a-a6c2-c1e42f6e3095" providerId="ADAL" clId="{AF5EB429-FC43-495F-A537-936A2BBFC699}" dt="2023-03-25T19:29:25.896" v="174" actId="1076"/>
          <ac:spMkLst>
            <pc:docMk/>
            <pc:sldMk cId="2395128443" sldId="258"/>
            <ac:spMk id="7" creationId="{00000000-0000-0000-0000-000000000000}"/>
          </ac:spMkLst>
        </pc:spChg>
        <pc:spChg chg="mod">
          <ac:chgData name="Cameron Barnes" userId="d8a92c99-960a-4e6a-a6c2-c1e42f6e3095" providerId="ADAL" clId="{AF5EB429-FC43-495F-A537-936A2BBFC699}" dt="2023-03-25T19:24:38.229" v="118" actId="207"/>
          <ac:spMkLst>
            <pc:docMk/>
            <pc:sldMk cId="2395128443" sldId="258"/>
            <ac:spMk id="11" creationId="{B60A1634-E8D6-C4AE-34E5-8C417E9179D5}"/>
          </ac:spMkLst>
        </pc:spChg>
        <pc:spChg chg="mod">
          <ac:chgData name="Cameron Barnes" userId="d8a92c99-960a-4e6a-a6c2-c1e42f6e3095" providerId="ADAL" clId="{AF5EB429-FC43-495F-A537-936A2BBFC699}" dt="2023-03-25T19:23:52.919" v="114" actId="207"/>
          <ac:spMkLst>
            <pc:docMk/>
            <pc:sldMk cId="2395128443" sldId="258"/>
            <ac:spMk id="13" creationId="{83C7399C-EB85-00FD-5A8D-E2284567EE3A}"/>
          </ac:spMkLst>
        </pc:spChg>
        <pc:spChg chg="mod topLvl">
          <ac:chgData name="Cameron Barnes" userId="d8a92c99-960a-4e6a-a6c2-c1e42f6e3095" providerId="ADAL" clId="{AF5EB429-FC43-495F-A537-936A2BBFC699}" dt="2023-03-25T19:31:43.450" v="191" actId="14100"/>
          <ac:spMkLst>
            <pc:docMk/>
            <pc:sldMk cId="2395128443" sldId="258"/>
            <ac:spMk id="14" creationId="{FFD24940-0572-C6EB-78DA-CCBC658F67A9}"/>
          </ac:spMkLst>
        </pc:spChg>
        <pc:spChg chg="mod topLvl">
          <ac:chgData name="Cameron Barnes" userId="d8a92c99-960a-4e6a-a6c2-c1e42f6e3095" providerId="ADAL" clId="{AF5EB429-FC43-495F-A537-936A2BBFC699}" dt="2023-03-25T19:31:57.314" v="194" actId="1076"/>
          <ac:spMkLst>
            <pc:docMk/>
            <pc:sldMk cId="2395128443" sldId="258"/>
            <ac:spMk id="15" creationId="{AE6F75DD-8A71-D461-D954-F9967C1290C7}"/>
          </ac:spMkLst>
        </pc:spChg>
        <pc:spChg chg="mod">
          <ac:chgData name="Cameron Barnes" userId="d8a92c99-960a-4e6a-a6c2-c1e42f6e3095" providerId="ADAL" clId="{AF5EB429-FC43-495F-A537-936A2BBFC699}" dt="2023-03-25T19:24:48.132" v="121" actId="207"/>
          <ac:spMkLst>
            <pc:docMk/>
            <pc:sldMk cId="2395128443" sldId="258"/>
            <ac:spMk id="16" creationId="{7AAC1C65-1CB9-CC56-66F3-BA37A04F5DD8}"/>
          </ac:spMkLst>
        </pc:spChg>
        <pc:spChg chg="mod">
          <ac:chgData name="Cameron Barnes" userId="d8a92c99-960a-4e6a-a6c2-c1e42f6e3095" providerId="ADAL" clId="{AF5EB429-FC43-495F-A537-936A2BBFC699}" dt="2023-03-25T19:24:41.111" v="119" actId="207"/>
          <ac:spMkLst>
            <pc:docMk/>
            <pc:sldMk cId="2395128443" sldId="258"/>
            <ac:spMk id="20" creationId="{34E7C2E6-789E-FA23-1CB5-A9F152F89774}"/>
          </ac:spMkLst>
        </pc:spChg>
        <pc:spChg chg="mod">
          <ac:chgData name="Cameron Barnes" userId="d8a92c99-960a-4e6a-a6c2-c1e42f6e3095" providerId="ADAL" clId="{AF5EB429-FC43-495F-A537-936A2BBFC699}" dt="2023-03-25T19:23:59.940" v="115" actId="207"/>
          <ac:spMkLst>
            <pc:docMk/>
            <pc:sldMk cId="2395128443" sldId="258"/>
            <ac:spMk id="42" creationId="{72BE5F20-BB20-373F-6DDE-646A59BFAA0E}"/>
          </ac:spMkLst>
        </pc:spChg>
        <pc:spChg chg="mod">
          <ac:chgData name="Cameron Barnes" userId="d8a92c99-960a-4e6a-a6c2-c1e42f6e3095" providerId="ADAL" clId="{AF5EB429-FC43-495F-A537-936A2BBFC699}" dt="2023-03-25T19:24:17.041" v="116" actId="207"/>
          <ac:spMkLst>
            <pc:docMk/>
            <pc:sldMk cId="2395128443" sldId="258"/>
            <ac:spMk id="43" creationId="{97F7D58F-FA11-5501-85CF-B882DECEFC4C}"/>
          </ac:spMkLst>
        </pc:spChg>
        <pc:spChg chg="mod">
          <ac:chgData name="Cameron Barnes" userId="d8a92c99-960a-4e6a-a6c2-c1e42f6e3095" providerId="ADAL" clId="{AF5EB429-FC43-495F-A537-936A2BBFC699}" dt="2023-03-25T19:24:22.903" v="117" actId="207"/>
          <ac:spMkLst>
            <pc:docMk/>
            <pc:sldMk cId="2395128443" sldId="258"/>
            <ac:spMk id="44" creationId="{56ED0F33-BDE0-1C80-0497-FA3934C7F5C1}"/>
          </ac:spMkLst>
        </pc:spChg>
        <pc:spChg chg="mod">
          <ac:chgData name="Cameron Barnes" userId="d8a92c99-960a-4e6a-a6c2-c1e42f6e3095" providerId="ADAL" clId="{AF5EB429-FC43-495F-A537-936A2BBFC699}" dt="2023-03-25T19:31:52.570" v="192" actId="1076"/>
          <ac:spMkLst>
            <pc:docMk/>
            <pc:sldMk cId="2395128443" sldId="258"/>
            <ac:spMk id="53" creationId="{E0D21B34-4FC3-FD9F-609A-1403A46D5D4A}"/>
          </ac:spMkLst>
        </pc:spChg>
        <pc:spChg chg="add mod">
          <ac:chgData name="Cameron Barnes" userId="d8a92c99-960a-4e6a-a6c2-c1e42f6e3095" providerId="ADAL" clId="{AF5EB429-FC43-495F-A537-936A2BBFC699}" dt="2023-03-25T19:35:59.889" v="239" actId="208"/>
          <ac:spMkLst>
            <pc:docMk/>
            <pc:sldMk cId="2395128443" sldId="258"/>
            <ac:spMk id="1029" creationId="{5B2036FC-A0A1-5C26-4585-C4473BE000CF}"/>
          </ac:spMkLst>
        </pc:spChg>
        <pc:spChg chg="add mod">
          <ac:chgData name="Cameron Barnes" userId="d8a92c99-960a-4e6a-a6c2-c1e42f6e3095" providerId="ADAL" clId="{AF5EB429-FC43-495F-A537-936A2BBFC699}" dt="2023-03-25T19:34:50.458" v="227" actId="1076"/>
          <ac:spMkLst>
            <pc:docMk/>
            <pc:sldMk cId="2395128443" sldId="258"/>
            <ac:spMk id="1035" creationId="{3A99B069-21E4-7F2E-E777-579469E3D521}"/>
          </ac:spMkLst>
        </pc:spChg>
        <pc:spChg chg="mod">
          <ac:chgData name="Cameron Barnes" userId="d8a92c99-960a-4e6a-a6c2-c1e42f6e3095" providerId="ADAL" clId="{AF5EB429-FC43-495F-A537-936A2BBFC699}" dt="2023-03-25T19:25:02.480" v="124" actId="207"/>
          <ac:spMkLst>
            <pc:docMk/>
            <pc:sldMk cId="2395128443" sldId="258"/>
            <ac:spMk id="1042" creationId="{53D511CC-58DE-8609-339E-1702B5C05211}"/>
          </ac:spMkLst>
        </pc:spChg>
        <pc:spChg chg="add del mod">
          <ac:chgData name="Cameron Barnes" userId="d8a92c99-960a-4e6a-a6c2-c1e42f6e3095" providerId="ADAL" clId="{AF5EB429-FC43-495F-A537-936A2BBFC699}" dt="2023-03-25T19:19:04.744" v="86" actId="478"/>
          <ac:spMkLst>
            <pc:docMk/>
            <pc:sldMk cId="2395128443" sldId="258"/>
            <ac:spMk id="1043" creationId="{B302ABFC-E6C1-A76A-2738-7AE5948C92FB}"/>
          </ac:spMkLst>
        </pc:spChg>
        <pc:spChg chg="add mod">
          <ac:chgData name="Cameron Barnes" userId="d8a92c99-960a-4e6a-a6c2-c1e42f6e3095" providerId="ADAL" clId="{AF5EB429-FC43-495F-A537-936A2BBFC699}" dt="2023-03-25T19:37:57.724" v="305" actId="1076"/>
          <ac:spMkLst>
            <pc:docMk/>
            <pc:sldMk cId="2395128443" sldId="258"/>
            <ac:spMk id="1057" creationId="{EEBF5CBE-FF07-D4AC-BF04-3718DF3B3045}"/>
          </ac:spMkLst>
        </pc:spChg>
        <pc:spChg chg="mod topLvl">
          <ac:chgData name="Cameron Barnes" userId="d8a92c99-960a-4e6a-a6c2-c1e42f6e3095" providerId="ADAL" clId="{AF5EB429-FC43-495F-A537-936A2BBFC699}" dt="2023-03-25T19:35:51.946" v="236" actId="208"/>
          <ac:spMkLst>
            <pc:docMk/>
            <pc:sldMk cId="2395128443" sldId="258"/>
            <ac:spMk id="1061" creationId="{35DF088D-D2DA-7026-4515-884A52BD4B1B}"/>
          </ac:spMkLst>
        </pc:spChg>
        <pc:spChg chg="mod">
          <ac:chgData name="Cameron Barnes" userId="d8a92c99-960a-4e6a-a6c2-c1e42f6e3095" providerId="ADAL" clId="{AF5EB429-FC43-495F-A537-936A2BBFC699}" dt="2023-03-25T19:35:33.978" v="232" actId="208"/>
          <ac:spMkLst>
            <pc:docMk/>
            <pc:sldMk cId="2395128443" sldId="258"/>
            <ac:spMk id="1071" creationId="{3CBDC159-2BC9-BC66-F351-129349B72ABD}"/>
          </ac:spMkLst>
        </pc:spChg>
        <pc:spChg chg="del mod topLvl">
          <ac:chgData name="Cameron Barnes" userId="d8a92c99-960a-4e6a-a6c2-c1e42f6e3095" providerId="ADAL" clId="{AF5EB429-FC43-495F-A537-936A2BBFC699}" dt="2023-03-25T19:14:55.886" v="51" actId="478"/>
          <ac:spMkLst>
            <pc:docMk/>
            <pc:sldMk cId="2395128443" sldId="258"/>
            <ac:spMk id="1074" creationId="{79EF06FA-6F2B-8E36-6FCC-5652C4E91E12}"/>
          </ac:spMkLst>
        </pc:spChg>
        <pc:spChg chg="mod topLvl">
          <ac:chgData name="Cameron Barnes" userId="d8a92c99-960a-4e6a-a6c2-c1e42f6e3095" providerId="ADAL" clId="{AF5EB429-FC43-495F-A537-936A2BBFC699}" dt="2023-03-25T19:38:00.494" v="306" actId="1076"/>
          <ac:spMkLst>
            <pc:docMk/>
            <pc:sldMk cId="2395128443" sldId="258"/>
            <ac:spMk id="1080" creationId="{B7DE51CD-7536-D382-F0D7-F2D368262E60}"/>
          </ac:spMkLst>
        </pc:spChg>
        <pc:spChg chg="del mod topLvl">
          <ac:chgData name="Cameron Barnes" userId="d8a92c99-960a-4e6a-a6c2-c1e42f6e3095" providerId="ADAL" clId="{AF5EB429-FC43-495F-A537-936A2BBFC699}" dt="2023-03-25T19:14:55.886" v="51" actId="478"/>
          <ac:spMkLst>
            <pc:docMk/>
            <pc:sldMk cId="2395128443" sldId="258"/>
            <ac:spMk id="1086" creationId="{182BA5A8-D9DE-C5B5-BA9D-82B1C0CE2565}"/>
          </ac:spMkLst>
        </pc:spChg>
        <pc:spChg chg="mod topLvl">
          <ac:chgData name="Cameron Barnes" userId="d8a92c99-960a-4e6a-a6c2-c1e42f6e3095" providerId="ADAL" clId="{AF5EB429-FC43-495F-A537-936A2BBFC699}" dt="2023-03-25T19:38:08.861" v="308" actId="14100"/>
          <ac:spMkLst>
            <pc:docMk/>
            <pc:sldMk cId="2395128443" sldId="258"/>
            <ac:spMk id="1087" creationId="{09F5AA6D-053F-DE34-12AA-6521B151D5A5}"/>
          </ac:spMkLst>
        </pc:spChg>
        <pc:spChg chg="mod topLvl">
          <ac:chgData name="Cameron Barnes" userId="d8a92c99-960a-4e6a-a6c2-c1e42f6e3095" providerId="ADAL" clId="{AF5EB429-FC43-495F-A537-936A2BBFC699}" dt="2023-03-25T19:36:14.502" v="245" actId="14100"/>
          <ac:spMkLst>
            <pc:docMk/>
            <pc:sldMk cId="2395128443" sldId="258"/>
            <ac:spMk id="1088" creationId="{B4905677-5AC3-03E7-67DF-86C6EFA1156B}"/>
          </ac:spMkLst>
        </pc:spChg>
        <pc:spChg chg="mod">
          <ac:chgData name="Cameron Barnes" userId="d8a92c99-960a-4e6a-a6c2-c1e42f6e3095" providerId="ADAL" clId="{AF5EB429-FC43-495F-A537-936A2BBFC699}" dt="2023-03-25T19:33:47.842" v="208" actId="1076"/>
          <ac:spMkLst>
            <pc:docMk/>
            <pc:sldMk cId="2395128443" sldId="258"/>
            <ac:spMk id="1089" creationId="{8A9D5F9F-DC83-CE04-0E1A-7D27445C2C80}"/>
          </ac:spMkLst>
        </pc:spChg>
        <pc:grpChg chg="add del mod">
          <ac:chgData name="Cameron Barnes" userId="d8a92c99-960a-4e6a-a6c2-c1e42f6e3095" providerId="ADAL" clId="{AF5EB429-FC43-495F-A537-936A2BBFC699}" dt="2023-03-25T19:14:45.978" v="47" actId="165"/>
          <ac:grpSpMkLst>
            <pc:docMk/>
            <pc:sldMk cId="2395128443" sldId="258"/>
            <ac:grpSpMk id="10" creationId="{0D496233-5521-C1B2-99C8-1B82432E09EF}"/>
          </ac:grpSpMkLst>
        </pc:grpChg>
        <pc:grpChg chg="del mod">
          <ac:chgData name="Cameron Barnes" userId="d8a92c99-960a-4e6a-a6c2-c1e42f6e3095" providerId="ADAL" clId="{AF5EB429-FC43-495F-A537-936A2BBFC699}" dt="2023-03-25T19:35:46.691" v="235" actId="165"/>
          <ac:grpSpMkLst>
            <pc:docMk/>
            <pc:sldMk cId="2395128443" sldId="258"/>
            <ac:grpSpMk id="50" creationId="{61BDF2C6-9D20-FAAF-5803-AC05ADB609AF}"/>
          </ac:grpSpMkLst>
        </pc:grpChg>
        <pc:grpChg chg="del mod">
          <ac:chgData name="Cameron Barnes" userId="d8a92c99-960a-4e6a-a6c2-c1e42f6e3095" providerId="ADAL" clId="{AF5EB429-FC43-495F-A537-936A2BBFC699}" dt="2023-03-25T19:27:06.883" v="152" actId="165"/>
          <ac:grpSpMkLst>
            <pc:docMk/>
            <pc:sldMk cId="2395128443" sldId="258"/>
            <ac:grpSpMk id="56" creationId="{E10405AE-04CB-0622-D105-D09307C78CF5}"/>
          </ac:grpSpMkLst>
        </pc:grpChg>
        <pc:grpChg chg="del mod">
          <ac:chgData name="Cameron Barnes" userId="d8a92c99-960a-4e6a-a6c2-c1e42f6e3095" providerId="ADAL" clId="{AF5EB429-FC43-495F-A537-936A2BBFC699}" dt="2023-03-25T19:14:24.447" v="42" actId="165"/>
          <ac:grpSpMkLst>
            <pc:docMk/>
            <pc:sldMk cId="2395128443" sldId="258"/>
            <ac:grpSpMk id="58" creationId="{B09896D6-4A07-D4B4-43FB-F2D36030275F}"/>
          </ac:grpSpMkLst>
        </pc:grpChg>
        <pc:grpChg chg="del mod">
          <ac:chgData name="Cameron Barnes" userId="d8a92c99-960a-4e6a-a6c2-c1e42f6e3095" providerId="ADAL" clId="{AF5EB429-FC43-495F-A537-936A2BBFC699}" dt="2023-03-25T19:30:09.125" v="179" actId="165"/>
          <ac:grpSpMkLst>
            <pc:docMk/>
            <pc:sldMk cId="2395128443" sldId="258"/>
            <ac:grpSpMk id="59" creationId="{155988C2-B0A8-F57F-DB03-DDBC5AD941C7}"/>
          </ac:grpSpMkLst>
        </pc:grpChg>
        <pc:grpChg chg="add del mod">
          <ac:chgData name="Cameron Barnes" userId="d8a92c99-960a-4e6a-a6c2-c1e42f6e3095" providerId="ADAL" clId="{AF5EB429-FC43-495F-A537-936A2BBFC699}" dt="2023-03-25T19:36:34.895" v="246" actId="165"/>
          <ac:grpSpMkLst>
            <pc:docMk/>
            <pc:sldMk cId="2395128443" sldId="258"/>
            <ac:grpSpMk id="1056" creationId="{863C11CF-789B-BC1E-9FB7-97FD356EEA74}"/>
          </ac:grpSpMkLst>
        </pc:grpChg>
        <pc:graphicFrameChg chg="mod modGraphic">
          <ac:chgData name="Cameron Barnes" userId="d8a92c99-960a-4e6a-a6c2-c1e42f6e3095" providerId="ADAL" clId="{AF5EB429-FC43-495F-A537-936A2BBFC699}" dt="2023-03-25T19:34:53.884" v="231" actId="1076"/>
          <ac:graphicFrameMkLst>
            <pc:docMk/>
            <pc:sldMk cId="2395128443" sldId="258"/>
            <ac:graphicFrameMk id="4" creationId="{0FBD7375-DE15-ED0F-91B4-274CB8F6D82B}"/>
          </ac:graphicFrameMkLst>
        </pc:graphicFrameChg>
        <pc:graphicFrameChg chg="mod modGraphic">
          <ac:chgData name="Cameron Barnes" userId="d8a92c99-960a-4e6a-a6c2-c1e42f6e3095" providerId="ADAL" clId="{AF5EB429-FC43-495F-A537-936A2BBFC699}" dt="2023-03-25T19:31:54.514" v="193" actId="1076"/>
          <ac:graphicFrameMkLst>
            <pc:docMk/>
            <pc:sldMk cId="2395128443" sldId="258"/>
            <ac:graphicFrameMk id="1048" creationId="{9E341930-B3A9-7EED-B854-1FC1EFF7B448}"/>
          </ac:graphicFrameMkLst>
        </pc:graphicFrameChg>
        <pc:cxnChg chg="add del mod">
          <ac:chgData name="Cameron Barnes" userId="d8a92c99-960a-4e6a-a6c2-c1e42f6e3095" providerId="ADAL" clId="{AF5EB429-FC43-495F-A537-936A2BBFC699}" dt="2023-03-25T19:22:43.622" v="111" actId="478"/>
          <ac:cxnSpMkLst>
            <pc:docMk/>
            <pc:sldMk cId="2395128443" sldId="258"/>
            <ac:cxnSpMk id="1045" creationId="{A24DDF93-A644-9C7E-EDD8-698B2AB5CA6D}"/>
          </ac:cxnSpMkLst>
        </pc:cxnChg>
        <pc:cxnChg chg="add del mod">
          <ac:chgData name="Cameron Barnes" userId="d8a92c99-960a-4e6a-a6c2-c1e42f6e3095" providerId="ADAL" clId="{AF5EB429-FC43-495F-A537-936A2BBFC699}" dt="2023-03-25T19:21:55.710" v="107" actId="478"/>
          <ac:cxnSpMkLst>
            <pc:docMk/>
            <pc:sldMk cId="2395128443" sldId="258"/>
            <ac:cxnSpMk id="1051" creationId="{08077117-CFC8-9ABE-E5D1-333DB9136759}"/>
          </ac:cxnSpMkLst>
        </pc:cxnChg>
      </pc:sldChg>
    </pc:docChg>
  </pc:docChgLst>
  <pc:docChgLst>
    <pc:chgData name="Tyler Ince-Ingram" userId="1550ea03-eb3f-454c-baaa-467fc3908c06" providerId="ADAL" clId="{1D0AB118-D76E-4989-AFB7-28573912DEC2}"/>
    <pc:docChg chg="undo custSel modSld">
      <pc:chgData name="Tyler Ince-Ingram" userId="1550ea03-eb3f-454c-baaa-467fc3908c06" providerId="ADAL" clId="{1D0AB118-D76E-4989-AFB7-28573912DEC2}" dt="2023-03-31T04:01:12.544" v="8" actId="1076"/>
      <pc:docMkLst>
        <pc:docMk/>
      </pc:docMkLst>
      <pc:sldChg chg="modSp mod">
        <pc:chgData name="Tyler Ince-Ingram" userId="1550ea03-eb3f-454c-baaa-467fc3908c06" providerId="ADAL" clId="{1D0AB118-D76E-4989-AFB7-28573912DEC2}" dt="2023-03-31T04:01:12.544" v="8" actId="1076"/>
        <pc:sldMkLst>
          <pc:docMk/>
          <pc:sldMk cId="1249328520" sldId="259"/>
        </pc:sldMkLst>
        <pc:spChg chg="mod">
          <ac:chgData name="Tyler Ince-Ingram" userId="1550ea03-eb3f-454c-baaa-467fc3908c06" providerId="ADAL" clId="{1D0AB118-D76E-4989-AFB7-28573912DEC2}" dt="2023-03-31T04:00:52.398" v="4" actId="12788"/>
          <ac:spMkLst>
            <pc:docMk/>
            <pc:sldMk cId="1249328520" sldId="259"/>
            <ac:spMk id="1046" creationId="{9AF901DD-CCEA-7CDF-EE45-F0D8B98F803F}"/>
          </ac:spMkLst>
        </pc:spChg>
        <pc:spChg chg="mod">
          <ac:chgData name="Tyler Ince-Ingram" userId="1550ea03-eb3f-454c-baaa-467fc3908c06" providerId="ADAL" clId="{1D0AB118-D76E-4989-AFB7-28573912DEC2}" dt="2023-03-31T04:01:12.544" v="8" actId="1076"/>
          <ac:spMkLst>
            <pc:docMk/>
            <pc:sldMk cId="1249328520" sldId="259"/>
            <ac:spMk id="1089" creationId="{8A9D5F9F-DC83-CE04-0E1A-7D27445C2C80}"/>
          </ac:spMkLst>
        </pc:spChg>
        <pc:grpChg chg="mod">
          <ac:chgData name="Tyler Ince-Ingram" userId="1550ea03-eb3f-454c-baaa-467fc3908c06" providerId="ADAL" clId="{1D0AB118-D76E-4989-AFB7-28573912DEC2}" dt="2023-03-31T03:59:34.445" v="1" actId="1076"/>
          <ac:grpSpMkLst>
            <pc:docMk/>
            <pc:sldMk cId="1249328520" sldId="259"/>
            <ac:grpSpMk id="1049" creationId="{3F242C76-6F43-2753-2235-B9734A60249C}"/>
          </ac:grpSpMkLst>
        </pc:grpChg>
        <pc:picChg chg="mod">
          <ac:chgData name="Tyler Ince-Ingram" userId="1550ea03-eb3f-454c-baaa-467fc3908c06" providerId="ADAL" clId="{1D0AB118-D76E-4989-AFB7-28573912DEC2}" dt="2023-03-31T03:59:53.719" v="2" actId="1076"/>
          <ac:picMkLst>
            <pc:docMk/>
            <pc:sldMk cId="1249328520" sldId="259"/>
            <ac:picMk id="8" creationId="{CA033729-0E0D-B8D3-B28F-3F1F14BD66C9}"/>
          </ac:picMkLst>
        </pc:picChg>
        <pc:picChg chg="mod">
          <ac:chgData name="Tyler Ince-Ingram" userId="1550ea03-eb3f-454c-baaa-467fc3908c06" providerId="ADAL" clId="{1D0AB118-D76E-4989-AFB7-28573912DEC2}" dt="2023-03-31T03:59:29.703" v="0" actId="1076"/>
          <ac:picMkLst>
            <pc:docMk/>
            <pc:sldMk cId="1249328520" sldId="259"/>
            <ac:picMk id="12" creationId="{9481B5BC-0548-5793-66A3-D9115B03BFD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1T01:45:43.0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1T01:45:43.0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1T01:45:43.0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4,'1'0,"2"-1,-1-2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1T01:45:43.0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18 38,'-2'0,"-2"0,-1-1,2-3,0-2,2-2,5-2,-2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ustomXml" Target="../ink/ink2.xml"/><Relationship Id="rId26" Type="http://schemas.microsoft.com/office/2017/06/relationships/model3d" Target="../media/model3d1.glb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svg"/><Relationship Id="rId12" Type="http://schemas.openxmlformats.org/officeDocument/2006/relationships/image" Target="../media/image10.wmf"/><Relationship Id="rId17" Type="http://schemas.openxmlformats.org/officeDocument/2006/relationships/image" Target="../media/image14.png"/><Relationship Id="rId25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18.png"/><Relationship Id="rId32" Type="http://schemas.openxmlformats.org/officeDocument/2006/relationships/image" Target="../media/image25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customXml" Target="../ink/ink4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2">
            <a:extLst>
              <a:ext uri="{FF2B5EF4-FFF2-40B4-BE49-F238E27FC236}">
                <a16:creationId xmlns:a16="http://schemas.microsoft.com/office/drawing/2014/main" id="{462267C0-4A92-8DB1-5D0C-26EF6366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391" y="6438735"/>
            <a:ext cx="5735234" cy="57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6ED0F33-BDE0-1C80-0497-FA3934C7F5C1}"/>
              </a:ext>
            </a:extLst>
          </p:cNvPr>
          <p:cNvSpPr/>
          <p:nvPr/>
        </p:nvSpPr>
        <p:spPr>
          <a:xfrm>
            <a:off x="21685453" y="20216415"/>
            <a:ext cx="10418913" cy="12879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7F7D58F-FA11-5501-85CF-B882DECEFC4C}"/>
              </a:ext>
            </a:extLst>
          </p:cNvPr>
          <p:cNvSpPr/>
          <p:nvPr/>
        </p:nvSpPr>
        <p:spPr>
          <a:xfrm>
            <a:off x="21685453" y="18653251"/>
            <a:ext cx="10344801" cy="12604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2BE5F20-BB20-373F-6DDE-646A59BFAA0E}"/>
              </a:ext>
            </a:extLst>
          </p:cNvPr>
          <p:cNvSpPr/>
          <p:nvPr/>
        </p:nvSpPr>
        <p:spPr>
          <a:xfrm>
            <a:off x="21656095" y="17058390"/>
            <a:ext cx="10344801" cy="1287920"/>
          </a:xfrm>
          <a:prstGeom prst="roundRect">
            <a:avLst/>
          </a:prstGeom>
          <a:solidFill>
            <a:srgbClr val="F59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C7399C-EB85-00FD-5A8D-E2284567EE3A}"/>
              </a:ext>
            </a:extLst>
          </p:cNvPr>
          <p:cNvSpPr/>
          <p:nvPr/>
        </p:nvSpPr>
        <p:spPr>
          <a:xfrm>
            <a:off x="21666171" y="15411855"/>
            <a:ext cx="10344801" cy="127386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B4DB51-2CC5-A2EC-45BA-F426ABDE90AE}"/>
              </a:ext>
            </a:extLst>
          </p:cNvPr>
          <p:cNvSpPr txBox="1"/>
          <p:nvPr/>
        </p:nvSpPr>
        <p:spPr>
          <a:xfrm>
            <a:off x="22839248" y="15510176"/>
            <a:ext cx="886692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Device reduces size to compact into rocket cargo bay &amp; expands out upon landing  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6EB983-F147-E178-764A-5D89B7D58BC6}"/>
              </a:ext>
            </a:extLst>
          </p:cNvPr>
          <p:cNvSpPr/>
          <p:nvPr/>
        </p:nvSpPr>
        <p:spPr>
          <a:xfrm>
            <a:off x="21969951" y="15653956"/>
            <a:ext cx="656252" cy="6765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CA033729-0E0D-B8D3-B28F-3F1F14BD6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52942" y="15540650"/>
            <a:ext cx="914400" cy="914400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AECF1CCC-5A8D-A33F-6843-A946D9665964}"/>
              </a:ext>
            </a:extLst>
          </p:cNvPr>
          <p:cNvSpPr/>
          <p:nvPr/>
        </p:nvSpPr>
        <p:spPr>
          <a:xfrm>
            <a:off x="21941638" y="17332974"/>
            <a:ext cx="656252" cy="6765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9481B5BC-0548-5793-66A3-D9115B03B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39503" y="17224247"/>
            <a:ext cx="914400" cy="914400"/>
          </a:xfrm>
          <a:prstGeom prst="rect">
            <a:avLst/>
          </a:prstGeom>
        </p:spPr>
      </p:pic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3F242C76-6F43-2753-2235-B9734A60249C}"/>
              </a:ext>
            </a:extLst>
          </p:cNvPr>
          <p:cNvGrpSpPr/>
          <p:nvPr/>
        </p:nvGrpSpPr>
        <p:grpSpPr>
          <a:xfrm>
            <a:off x="21852942" y="18796802"/>
            <a:ext cx="914400" cy="914400"/>
            <a:chOff x="21845969" y="18111210"/>
            <a:chExt cx="914400" cy="9144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9C1F9DA-FE40-5982-1F22-E54A95DCEA09}"/>
                </a:ext>
              </a:extLst>
            </p:cNvPr>
            <p:cNvSpPr/>
            <p:nvPr/>
          </p:nvSpPr>
          <p:spPr>
            <a:xfrm>
              <a:off x="21969951" y="18196828"/>
              <a:ext cx="656252" cy="676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Badge 3 with solid fill">
              <a:extLst>
                <a:ext uri="{FF2B5EF4-FFF2-40B4-BE49-F238E27FC236}">
                  <a16:creationId xmlns:a16="http://schemas.microsoft.com/office/drawing/2014/main" id="{B77179CF-56DC-CD75-F3A5-21813736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845969" y="18111210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433047-089D-35E4-11CD-5793F4A0BD7B}"/>
              </a:ext>
            </a:extLst>
          </p:cNvPr>
          <p:cNvGrpSpPr/>
          <p:nvPr/>
        </p:nvGrpSpPr>
        <p:grpSpPr>
          <a:xfrm>
            <a:off x="21852942" y="20385878"/>
            <a:ext cx="914400" cy="914400"/>
            <a:chOff x="22106292" y="9085885"/>
            <a:chExt cx="914400" cy="9144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AD38D8-39A7-5D30-283B-FB55FD811985}"/>
                </a:ext>
              </a:extLst>
            </p:cNvPr>
            <p:cNvSpPr/>
            <p:nvPr/>
          </p:nvSpPr>
          <p:spPr>
            <a:xfrm>
              <a:off x="22206577" y="9200693"/>
              <a:ext cx="656252" cy="676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Badge 4 with solid fill">
              <a:extLst>
                <a:ext uri="{FF2B5EF4-FFF2-40B4-BE49-F238E27FC236}">
                  <a16:creationId xmlns:a16="http://schemas.microsoft.com/office/drawing/2014/main" id="{B36806BA-2E57-DCAE-8248-68FEF4E26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106292" y="9085885"/>
              <a:ext cx="914400" cy="914400"/>
            </a:xfrm>
            <a:prstGeom prst="rect">
              <a:avLst/>
            </a:prstGeom>
          </p:spPr>
        </p:pic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D8CB7AF5-2187-4A21-59A7-64993CB693AE}"/>
              </a:ext>
            </a:extLst>
          </p:cNvPr>
          <p:cNvSpPr txBox="1"/>
          <p:nvPr/>
        </p:nvSpPr>
        <p:spPr>
          <a:xfrm>
            <a:off x="22916916" y="20568001"/>
            <a:ext cx="113410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Linear actuators extend to lift load</a:t>
            </a:r>
            <a:r>
              <a:rPr lang="en-US" sz="320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918400" cy="2779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13148" y="28583"/>
            <a:ext cx="18492104" cy="1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72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Lunar Heavy Payload Lift and Transport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60074" y="1226477"/>
            <a:ext cx="26457647" cy="15234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>
                <a:solidFill>
                  <a:srgbClr val="0D0D0D"/>
                </a:solidFill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Team 517 | Cameron Barnes |</a:t>
            </a:r>
            <a:r>
              <a:rPr lang="en-US" sz="44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Cole Gutknecht | Tyler Ince-Ingram | Rafael Meza | Michael Wyrick  </a:t>
            </a:r>
          </a:p>
          <a:p>
            <a:pPr algn="ctr">
              <a:spcAft>
                <a:spcPts val="600"/>
              </a:spcAft>
            </a:pPr>
            <a:r>
              <a:rPr lang="en-US" sz="44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Sponsor: Arthur Werkheiser | Adviser: Dr. William Oates</a:t>
            </a:r>
            <a:endParaRPr lang="en-US" sz="4400" b="1">
              <a:solidFill>
                <a:srgbClr val="0D0D0D"/>
              </a:solidFill>
              <a:effectLst/>
              <a:latin typeface="Times New Roman" panose="02020603050405020304" pitchFamily="18" charset="0"/>
              <a:ea typeface="HelveticaNeueLT Std Lt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3153324" y="14667806"/>
            <a:ext cx="7350345" cy="102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effectLst/>
                <a:latin typeface="Times New Roman"/>
                <a:ea typeface="HelveticaNeueLT Std Lt" charset="0"/>
                <a:cs typeface="Times New Roman"/>
              </a:rPr>
              <a:t>How it Works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14504" y="4334706"/>
            <a:ext cx="5153888" cy="25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eaLnBrk="0" fontAlgn="base" hangingPunct="0"/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Transport </a:t>
            </a:r>
            <a:r>
              <a:rPr lang="en-US" sz="3200">
                <a:latin typeface="Times New Roman"/>
                <a:cs typeface="Times New Roman"/>
              </a:rPr>
              <a:t>heavy loads</a:t>
            </a:r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 on the </a:t>
            </a:r>
            <a:r>
              <a:rPr lang="en-US" sz="3200">
                <a:latin typeface="Times New Roman"/>
                <a:cs typeface="Times New Roman"/>
              </a:rPr>
              <a:t>lunar surface</a:t>
            </a:r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 between the</a:t>
            </a:r>
            <a:r>
              <a:rPr lang="en-US" sz="3200">
                <a:latin typeface="Times New Roman"/>
                <a:cs typeface="Times New Roman"/>
              </a:rPr>
              <a:t> landing</a:t>
            </a:r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 </a:t>
            </a:r>
            <a:r>
              <a:rPr lang="en-US" sz="3200">
                <a:latin typeface="Times New Roman"/>
                <a:cs typeface="Times New Roman"/>
              </a:rPr>
              <a:t>site</a:t>
            </a:r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 and</a:t>
            </a:r>
            <a:r>
              <a:rPr lang="en-US" sz="3200">
                <a:latin typeface="Times New Roman"/>
                <a:cs typeface="Times New Roman"/>
              </a:rPr>
              <a:t> habitation</a:t>
            </a:r>
            <a:r>
              <a:rPr lang="en-US" sz="3200" b="0" i="0" u="none" strike="noStrike">
                <a:effectLst/>
                <a:latin typeface="Times New Roman"/>
                <a:cs typeface="Times New Roman"/>
              </a:rPr>
              <a:t> </a:t>
            </a:r>
            <a:r>
              <a:rPr lang="en-US" sz="3200">
                <a:latin typeface="Times New Roman"/>
                <a:cs typeface="Times New Roman"/>
              </a:rPr>
              <a:t>area for sustainable lunar development. </a:t>
            </a:r>
            <a:r>
              <a:rPr lang="en-US" sz="3200">
                <a:effectLst/>
                <a:latin typeface="Times New Roman"/>
                <a:ea typeface="MS PGothic"/>
                <a:cs typeface="Times New Roman"/>
              </a:rPr>
              <a:t> </a:t>
            </a:r>
            <a:r>
              <a:rPr lang="en-US" sz="3200">
                <a:solidFill>
                  <a:srgbClr val="000000"/>
                </a:solidFill>
                <a:effectLst/>
                <a:latin typeface="Times New Roman"/>
                <a:ea typeface="HelveticaNeueLT Std Lt" charset="0"/>
                <a:cs typeface="Times New Roman"/>
              </a:rPr>
              <a:t> </a:t>
            </a:r>
            <a:endParaRPr lang="en-US" sz="3200">
              <a:effectLst/>
              <a:latin typeface="Times New Roman"/>
              <a:ea typeface="HelveticaNeueLT Std Lt" charset="0"/>
              <a:cs typeface="Times New Ro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19498" y="159478"/>
            <a:ext cx="2614388" cy="2460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9A74F0-5DAB-E75A-724C-CB0D438B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079" y="-44217"/>
            <a:ext cx="3284227" cy="27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0A1634-E8D6-C4AE-34E5-8C417E9179D5}"/>
              </a:ext>
            </a:extLst>
          </p:cNvPr>
          <p:cNvSpPr/>
          <p:nvPr/>
        </p:nvSpPr>
        <p:spPr>
          <a:xfrm>
            <a:off x="6321301" y="3181078"/>
            <a:ext cx="25850753" cy="873972"/>
          </a:xfrm>
          <a:prstGeom prst="rect">
            <a:avLst/>
          </a:prstGeom>
          <a:solidFill>
            <a:srgbClr val="CEB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Times New Roman"/>
                <a:cs typeface="Times New Roman"/>
              </a:rPr>
              <a:t>Current State of Design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1C65-1CB9-CC56-66F3-BA37A04F5DD8}"/>
              </a:ext>
            </a:extLst>
          </p:cNvPr>
          <p:cNvSpPr/>
          <p:nvPr/>
        </p:nvSpPr>
        <p:spPr>
          <a:xfrm>
            <a:off x="744593" y="9661562"/>
            <a:ext cx="5153888" cy="873972"/>
          </a:xfrm>
          <a:prstGeom prst="rect">
            <a:avLst/>
          </a:prstGeom>
          <a:solidFill>
            <a:srgbClr val="CEB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/>
                <a:cs typeface="Times New Roman"/>
              </a:rPr>
              <a:t>Key Targets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7C2E6-789E-FA23-1CB5-A9F152F89774}"/>
              </a:ext>
            </a:extLst>
          </p:cNvPr>
          <p:cNvSpPr/>
          <p:nvPr/>
        </p:nvSpPr>
        <p:spPr>
          <a:xfrm>
            <a:off x="787080" y="3181078"/>
            <a:ext cx="4893393" cy="873972"/>
          </a:xfrm>
          <a:prstGeom prst="rect">
            <a:avLst/>
          </a:prstGeom>
          <a:solidFill>
            <a:srgbClr val="CEB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/>
                <a:cs typeface="Times New Roman"/>
              </a:rPr>
              <a:t>Objective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83364D-3E23-1ABD-9B1D-FD877024F76A}"/>
              </a:ext>
            </a:extLst>
          </p:cNvPr>
          <p:cNvGrpSpPr/>
          <p:nvPr/>
        </p:nvGrpSpPr>
        <p:grpSpPr>
          <a:xfrm>
            <a:off x="4056303" y="6524742"/>
            <a:ext cx="1624170" cy="1569274"/>
            <a:chOff x="354079" y="1326988"/>
            <a:chExt cx="4083531" cy="3898900"/>
          </a:xfrm>
        </p:grpSpPr>
        <p:pic>
          <p:nvPicPr>
            <p:cNvPr id="23" name="Picture 22" descr="Caduceus - Wikipedia">
              <a:extLst>
                <a:ext uri="{FF2B5EF4-FFF2-40B4-BE49-F238E27FC236}">
                  <a16:creationId xmlns:a16="http://schemas.microsoft.com/office/drawing/2014/main" id="{D5D7B70C-3153-7F80-A721-9CD090722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737" y="4364490"/>
              <a:ext cx="458946" cy="54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E4263ED6-50DB-A927-FF18-8714F4F25412}"/>
                </a:ext>
              </a:extLst>
            </p:cNvPr>
            <p:cNvSpPr/>
            <p:nvPr/>
          </p:nvSpPr>
          <p:spPr>
            <a:xfrm>
              <a:off x="354079" y="1326988"/>
              <a:ext cx="4044950" cy="38989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A906D-558F-4398-DC0D-D73254399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 amt="10000"/>
            </a:blip>
            <a:srcRect l="30694" t="28915" r="26668" b="28746"/>
            <a:stretch/>
          </p:blipFill>
          <p:spPr>
            <a:xfrm>
              <a:off x="392661" y="1379133"/>
              <a:ext cx="4044949" cy="3794609"/>
            </a:xfrm>
            <a:prstGeom prst="flowChartConnector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BF46B9-2CE0-8DCA-6A4B-B767821CCA88}"/>
                </a:ext>
              </a:extLst>
            </p:cNvPr>
            <p:cNvGrpSpPr/>
            <p:nvPr/>
          </p:nvGrpSpPr>
          <p:grpSpPr>
            <a:xfrm>
              <a:off x="845033" y="1971012"/>
              <a:ext cx="3044825" cy="2670175"/>
              <a:chOff x="845033" y="1971012"/>
              <a:chExt cx="3044825" cy="267017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FE971C6-C0D1-5B23-399D-81D7C1BA7C60}"/>
                  </a:ext>
                </a:extLst>
              </p:cNvPr>
              <p:cNvGrpSpPr/>
              <p:nvPr/>
            </p:nvGrpSpPr>
            <p:grpSpPr>
              <a:xfrm>
                <a:off x="2623034" y="1971012"/>
                <a:ext cx="673100" cy="2670175"/>
                <a:chOff x="8225255" y="1818774"/>
                <a:chExt cx="673100" cy="2670175"/>
              </a:xfrm>
            </p:grpSpPr>
            <p:sp>
              <p:nvSpPr>
                <p:cNvPr id="36" name="Flowchart: Process 35">
                  <a:extLst>
                    <a:ext uri="{FF2B5EF4-FFF2-40B4-BE49-F238E27FC236}">
                      <a16:creationId xmlns:a16="http://schemas.microsoft.com/office/drawing/2014/main" id="{07C6B198-843A-2A56-9344-2CBE85473BFF}"/>
                    </a:ext>
                  </a:extLst>
                </p:cNvPr>
                <p:cNvSpPr/>
                <p:nvPr/>
              </p:nvSpPr>
              <p:spPr>
                <a:xfrm>
                  <a:off x="8320505" y="1818774"/>
                  <a:ext cx="482600" cy="2387600"/>
                </a:xfrm>
                <a:prstGeom prst="flowChartProcess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Trapezoid 36">
                  <a:extLst>
                    <a:ext uri="{FF2B5EF4-FFF2-40B4-BE49-F238E27FC236}">
                      <a16:creationId xmlns:a16="http://schemas.microsoft.com/office/drawing/2014/main" id="{69ACE4D7-BFEB-A095-10E5-167D762DAA4B}"/>
                    </a:ext>
                  </a:extLst>
                </p:cNvPr>
                <p:cNvSpPr/>
                <p:nvPr/>
              </p:nvSpPr>
              <p:spPr>
                <a:xfrm>
                  <a:off x="8225255" y="4123824"/>
                  <a:ext cx="673100" cy="365125"/>
                </a:xfrm>
                <a:prstGeom prst="trapezoid">
                  <a:avLst>
                    <a:gd name="adj" fmla="val 284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32" name="Block Arc 45">
                <a:extLst>
                  <a:ext uri="{FF2B5EF4-FFF2-40B4-BE49-F238E27FC236}">
                    <a16:creationId xmlns:a16="http://schemas.microsoft.com/office/drawing/2014/main" id="{AAADA704-5922-0C5B-8D17-677575261659}"/>
                  </a:ext>
                </a:extLst>
              </p:cNvPr>
              <p:cNvSpPr/>
              <p:nvPr/>
            </p:nvSpPr>
            <p:spPr>
              <a:xfrm>
                <a:off x="845033" y="2879063"/>
                <a:ext cx="3044825" cy="789476"/>
              </a:xfrm>
              <a:custGeom>
                <a:avLst/>
                <a:gdLst>
                  <a:gd name="connsiteX0" fmla="*/ 0 w 2698750"/>
                  <a:gd name="connsiteY0" fmla="*/ 447675 h 895350"/>
                  <a:gd name="connsiteX1" fmla="*/ 1349375 w 2698750"/>
                  <a:gd name="connsiteY1" fmla="*/ 0 h 895350"/>
                  <a:gd name="connsiteX2" fmla="*/ 2698750 w 2698750"/>
                  <a:gd name="connsiteY2" fmla="*/ 447675 h 895350"/>
                  <a:gd name="connsiteX3" fmla="*/ 2474913 w 2698750"/>
                  <a:gd name="connsiteY3" fmla="*/ 447675 h 895350"/>
                  <a:gd name="connsiteX4" fmla="*/ 1349375 w 2698750"/>
                  <a:gd name="connsiteY4" fmla="*/ 223837 h 895350"/>
                  <a:gd name="connsiteX5" fmla="*/ 223837 w 2698750"/>
                  <a:gd name="connsiteY5" fmla="*/ 447675 h 895350"/>
                  <a:gd name="connsiteX6" fmla="*/ 0 w 2698750"/>
                  <a:gd name="connsiteY6" fmla="*/ 447675 h 895350"/>
                  <a:gd name="connsiteX0" fmla="*/ 0 w 2806700"/>
                  <a:gd name="connsiteY0" fmla="*/ 628057 h 628057"/>
                  <a:gd name="connsiteX1" fmla="*/ 1457325 w 2806700"/>
                  <a:gd name="connsiteY1" fmla="*/ 2582 h 628057"/>
                  <a:gd name="connsiteX2" fmla="*/ 2806700 w 2806700"/>
                  <a:gd name="connsiteY2" fmla="*/ 450257 h 628057"/>
                  <a:gd name="connsiteX3" fmla="*/ 2582863 w 2806700"/>
                  <a:gd name="connsiteY3" fmla="*/ 450257 h 628057"/>
                  <a:gd name="connsiteX4" fmla="*/ 1457325 w 2806700"/>
                  <a:gd name="connsiteY4" fmla="*/ 226419 h 628057"/>
                  <a:gd name="connsiteX5" fmla="*/ 331787 w 2806700"/>
                  <a:gd name="connsiteY5" fmla="*/ 450257 h 628057"/>
                  <a:gd name="connsiteX6" fmla="*/ 0 w 2806700"/>
                  <a:gd name="connsiteY6" fmla="*/ 628057 h 628057"/>
                  <a:gd name="connsiteX0" fmla="*/ 0 w 2755900"/>
                  <a:gd name="connsiteY0" fmla="*/ 1121439 h 1121439"/>
                  <a:gd name="connsiteX1" fmla="*/ 1457325 w 2755900"/>
                  <a:gd name="connsiteY1" fmla="*/ 495964 h 1121439"/>
                  <a:gd name="connsiteX2" fmla="*/ 2755900 w 2755900"/>
                  <a:gd name="connsiteY2" fmla="*/ 67339 h 1121439"/>
                  <a:gd name="connsiteX3" fmla="*/ 2582863 w 2755900"/>
                  <a:gd name="connsiteY3" fmla="*/ 943639 h 1121439"/>
                  <a:gd name="connsiteX4" fmla="*/ 1457325 w 2755900"/>
                  <a:gd name="connsiteY4" fmla="*/ 719801 h 1121439"/>
                  <a:gd name="connsiteX5" fmla="*/ 331787 w 2755900"/>
                  <a:gd name="connsiteY5" fmla="*/ 943639 h 1121439"/>
                  <a:gd name="connsiteX6" fmla="*/ 0 w 2755900"/>
                  <a:gd name="connsiteY6" fmla="*/ 1121439 h 1121439"/>
                  <a:gd name="connsiteX0" fmla="*/ 0 w 2711450"/>
                  <a:gd name="connsiteY0" fmla="*/ 716231 h 716231"/>
                  <a:gd name="connsiteX1" fmla="*/ 1457325 w 2711450"/>
                  <a:gd name="connsiteY1" fmla="*/ 90756 h 716231"/>
                  <a:gd name="connsiteX2" fmla="*/ 2711450 w 2711450"/>
                  <a:gd name="connsiteY2" fmla="*/ 163781 h 716231"/>
                  <a:gd name="connsiteX3" fmla="*/ 2582863 w 2711450"/>
                  <a:gd name="connsiteY3" fmla="*/ 538431 h 716231"/>
                  <a:gd name="connsiteX4" fmla="*/ 1457325 w 2711450"/>
                  <a:gd name="connsiteY4" fmla="*/ 314593 h 716231"/>
                  <a:gd name="connsiteX5" fmla="*/ 331787 w 2711450"/>
                  <a:gd name="connsiteY5" fmla="*/ 538431 h 716231"/>
                  <a:gd name="connsiteX6" fmla="*/ 0 w 2711450"/>
                  <a:gd name="connsiteY6" fmla="*/ 716231 h 716231"/>
                  <a:gd name="connsiteX0" fmla="*/ 0 w 2749550"/>
                  <a:gd name="connsiteY0" fmla="*/ 702749 h 702749"/>
                  <a:gd name="connsiteX1" fmla="*/ 1495425 w 2749550"/>
                  <a:gd name="connsiteY1" fmla="*/ 89974 h 702749"/>
                  <a:gd name="connsiteX2" fmla="*/ 2749550 w 2749550"/>
                  <a:gd name="connsiteY2" fmla="*/ 162999 h 702749"/>
                  <a:gd name="connsiteX3" fmla="*/ 2620963 w 2749550"/>
                  <a:gd name="connsiteY3" fmla="*/ 537649 h 702749"/>
                  <a:gd name="connsiteX4" fmla="*/ 1495425 w 2749550"/>
                  <a:gd name="connsiteY4" fmla="*/ 313811 h 702749"/>
                  <a:gd name="connsiteX5" fmla="*/ 369887 w 2749550"/>
                  <a:gd name="connsiteY5" fmla="*/ 537649 h 702749"/>
                  <a:gd name="connsiteX6" fmla="*/ 0 w 2749550"/>
                  <a:gd name="connsiteY6" fmla="*/ 702749 h 702749"/>
                  <a:gd name="connsiteX0" fmla="*/ 0 w 2749550"/>
                  <a:gd name="connsiteY0" fmla="*/ 702749 h 702749"/>
                  <a:gd name="connsiteX1" fmla="*/ 1495425 w 2749550"/>
                  <a:gd name="connsiteY1" fmla="*/ 89974 h 702749"/>
                  <a:gd name="connsiteX2" fmla="*/ 2749550 w 2749550"/>
                  <a:gd name="connsiteY2" fmla="*/ 162999 h 702749"/>
                  <a:gd name="connsiteX3" fmla="*/ 2620963 w 2749550"/>
                  <a:gd name="connsiteY3" fmla="*/ 537649 h 702749"/>
                  <a:gd name="connsiteX4" fmla="*/ 1495425 w 2749550"/>
                  <a:gd name="connsiteY4" fmla="*/ 313811 h 702749"/>
                  <a:gd name="connsiteX5" fmla="*/ 369887 w 2749550"/>
                  <a:gd name="connsiteY5" fmla="*/ 588449 h 702749"/>
                  <a:gd name="connsiteX6" fmla="*/ 0 w 2749550"/>
                  <a:gd name="connsiteY6" fmla="*/ 702749 h 70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9550" h="702749">
                    <a:moveTo>
                      <a:pt x="0" y="702749"/>
                    </a:moveTo>
                    <a:cubicBezTo>
                      <a:pt x="0" y="455505"/>
                      <a:pt x="1037167" y="179932"/>
                      <a:pt x="1495425" y="89974"/>
                    </a:cubicBezTo>
                    <a:cubicBezTo>
                      <a:pt x="1953683" y="16"/>
                      <a:pt x="2749550" y="-84245"/>
                      <a:pt x="2749550" y="162999"/>
                    </a:cubicBezTo>
                    <a:lnTo>
                      <a:pt x="2620963" y="537649"/>
                    </a:lnTo>
                    <a:cubicBezTo>
                      <a:pt x="2620963" y="414027"/>
                      <a:pt x="2117042" y="313811"/>
                      <a:pt x="1495425" y="313811"/>
                    </a:cubicBezTo>
                    <a:cubicBezTo>
                      <a:pt x="873808" y="313811"/>
                      <a:pt x="369887" y="464827"/>
                      <a:pt x="369887" y="588449"/>
                    </a:cubicBezTo>
                    <a:cubicBezTo>
                      <a:pt x="295275" y="588449"/>
                      <a:pt x="74612" y="702749"/>
                      <a:pt x="0" y="702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DFF7917-B358-79A4-491A-8AF7A42D6FD8}"/>
                  </a:ext>
                </a:extLst>
              </p:cNvPr>
              <p:cNvGrpSpPr/>
              <p:nvPr/>
            </p:nvGrpSpPr>
            <p:grpSpPr>
              <a:xfrm>
                <a:off x="1429234" y="1971012"/>
                <a:ext cx="673100" cy="2670175"/>
                <a:chOff x="8225255" y="1818774"/>
                <a:chExt cx="673100" cy="2670175"/>
              </a:xfrm>
            </p:grpSpPr>
            <p:sp>
              <p:nvSpPr>
                <p:cNvPr id="34" name="Flowchart: Process 33">
                  <a:extLst>
                    <a:ext uri="{FF2B5EF4-FFF2-40B4-BE49-F238E27FC236}">
                      <a16:creationId xmlns:a16="http://schemas.microsoft.com/office/drawing/2014/main" id="{AAA85BCC-D2AB-37DC-B4EB-21E665600809}"/>
                    </a:ext>
                  </a:extLst>
                </p:cNvPr>
                <p:cNvSpPr/>
                <p:nvPr/>
              </p:nvSpPr>
              <p:spPr>
                <a:xfrm>
                  <a:off x="8320505" y="1818774"/>
                  <a:ext cx="482600" cy="2387600"/>
                </a:xfrm>
                <a:prstGeom prst="flowChartProcess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Trapezoid 34">
                  <a:extLst>
                    <a:ext uri="{FF2B5EF4-FFF2-40B4-BE49-F238E27FC236}">
                      <a16:creationId xmlns:a16="http://schemas.microsoft.com/office/drawing/2014/main" id="{AED4DBB1-3851-5A56-DB46-16568B39AF26}"/>
                    </a:ext>
                  </a:extLst>
                </p:cNvPr>
                <p:cNvSpPr/>
                <p:nvPr/>
              </p:nvSpPr>
              <p:spPr>
                <a:xfrm>
                  <a:off x="8225255" y="4123824"/>
                  <a:ext cx="673100" cy="365125"/>
                </a:xfrm>
                <a:prstGeom prst="trapezoid">
                  <a:avLst>
                    <a:gd name="adj" fmla="val 284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086643-393F-8E82-7698-56E5C09CAB87}"/>
                    </a:ext>
                  </a:extLst>
                </p14:cNvPr>
                <p14:cNvContentPartPr/>
                <p14:nvPr/>
              </p14:nvContentPartPr>
              <p14:xfrm>
                <a:off x="3177098" y="310326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086643-393F-8E82-7698-56E5C09CAB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9098" y="299526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5E6249-0F45-7B4B-54FF-F425D0D2A49C}"/>
                    </a:ext>
                  </a:extLst>
                </p14:cNvPr>
                <p14:cNvContentPartPr/>
                <p14:nvPr/>
              </p14:nvContentPartPr>
              <p14:xfrm>
                <a:off x="3694418" y="311226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5E6249-0F45-7B4B-54FF-F425D0D2A4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6418" y="300426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1E607C-7719-5A6D-BBA8-84AAC808FDE7}"/>
                    </a:ext>
                  </a:extLst>
                </p14:cNvPr>
                <p14:cNvContentPartPr/>
                <p14:nvPr/>
              </p14:nvContentPartPr>
              <p14:xfrm>
                <a:off x="3352418" y="2933345"/>
                <a:ext cx="5760" cy="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1E607C-7719-5A6D-BBA8-84AAC808F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1275" y="2695745"/>
                  <a:ext cx="87223" cy="478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9E2148-0382-844E-FD4A-010D25EF4D0B}"/>
                    </a:ext>
                  </a:extLst>
                </p14:cNvPr>
                <p14:cNvContentPartPr/>
                <p14:nvPr/>
              </p14:nvContentPartPr>
              <p14:xfrm>
                <a:off x="3576698" y="1951265"/>
                <a:ext cx="16200" cy="3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9E2148-0382-844E-FD4A-010D25EF4D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4066" y="1681265"/>
                  <a:ext cx="100611" cy="5733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Text Box 2">
            <a:extLst>
              <a:ext uri="{FF2B5EF4-FFF2-40B4-BE49-F238E27FC236}">
                <a16:creationId xmlns:a16="http://schemas.microsoft.com/office/drawing/2014/main" id="{7C988260-8754-298C-BF7F-F3D25834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93" y="6965691"/>
            <a:ext cx="3745838" cy="30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HERMES:</a:t>
            </a: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Heavy Equipment Rover for lunar </a:t>
            </a:r>
            <a:r>
              <a:rPr lang="en-US" sz="3200"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Mobility, </a:t>
            </a:r>
            <a:r>
              <a:rPr lang="en-US" sz="3200">
                <a:effectLst/>
                <a:latin typeface="Times New Roman" panose="02020603050405020304" pitchFamily="18" charset="0"/>
                <a:ea typeface="HelveticaNeueLT Std Lt" charset="0"/>
                <a:cs typeface="Times New Roman" panose="02020603050405020304" pitchFamily="18" charset="0"/>
              </a:rPr>
              <a:t>Expansion, and Sustainability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F472D0BC-6DB9-8E1C-BD21-2672874BDC4B}"/>
              </a:ext>
            </a:extLst>
          </p:cNvPr>
          <p:cNvSpPr txBox="1"/>
          <p:nvPr/>
        </p:nvSpPr>
        <p:spPr>
          <a:xfrm>
            <a:off x="2261092" y="10860655"/>
            <a:ext cx="547108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Supports </a:t>
            </a:r>
            <a:r>
              <a:rPr lang="en-US" sz="3200" b="1">
                <a:latin typeface="Times New Roman"/>
                <a:cs typeface="Times New Roman"/>
              </a:rPr>
              <a:t>308 </a:t>
            </a:r>
            <a:r>
              <a:rPr lang="en-US" sz="3200">
                <a:latin typeface="Times New Roman"/>
                <a:cs typeface="Times New Roman"/>
              </a:rPr>
              <a:t>Pounds</a:t>
            </a:r>
          </a:p>
          <a:p>
            <a:r>
              <a:rPr lang="en-US" sz="3200">
                <a:solidFill>
                  <a:srgbClr val="FF7C80"/>
                </a:solidFill>
                <a:latin typeface="Times New Roman"/>
                <a:cs typeface="Times New Roman"/>
              </a:rPr>
              <a:t>Verified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A4B44C-CBA4-DD97-E0F9-889BE49F7922}"/>
              </a:ext>
            </a:extLst>
          </p:cNvPr>
          <p:cNvSpPr txBox="1"/>
          <p:nvPr/>
        </p:nvSpPr>
        <p:spPr>
          <a:xfrm>
            <a:off x="2226692" y="12409015"/>
            <a:ext cx="461320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Calibri"/>
              </a:rPr>
              <a:t>Weighs at Most </a:t>
            </a:r>
            <a:r>
              <a:rPr lang="en-US" sz="3200" b="1">
                <a:latin typeface="Times New Roman"/>
                <a:cs typeface="Calibri"/>
              </a:rPr>
              <a:t>175</a:t>
            </a:r>
            <a:r>
              <a:rPr lang="en-US" sz="3200">
                <a:latin typeface="Times New Roman"/>
                <a:cs typeface="Calibri"/>
              </a:rPr>
              <a:t> Pounds: </a:t>
            </a:r>
            <a:r>
              <a:rPr lang="en-US" sz="3200">
                <a:solidFill>
                  <a:srgbClr val="FF7C80"/>
                </a:solidFill>
                <a:latin typeface="Times New Roman"/>
                <a:cs typeface="Calibri"/>
              </a:rPr>
              <a:t>Verified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CA4D6D-761A-8842-B80D-D6DDC2174336}"/>
              </a:ext>
            </a:extLst>
          </p:cNvPr>
          <p:cNvSpPr txBox="1"/>
          <p:nvPr/>
        </p:nvSpPr>
        <p:spPr>
          <a:xfrm>
            <a:off x="2290794" y="13903251"/>
            <a:ext cx="35617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Calibri"/>
              </a:rPr>
              <a:t>Traverses Ramps up to </a:t>
            </a:r>
            <a:r>
              <a:rPr lang="en-US" sz="3200" b="1">
                <a:latin typeface="Times New Roman"/>
                <a:cs typeface="Calibri"/>
              </a:rPr>
              <a:t>20 degrees:</a:t>
            </a:r>
          </a:p>
          <a:p>
            <a:r>
              <a:rPr lang="en-US" sz="3200">
                <a:solidFill>
                  <a:srgbClr val="FF7C80"/>
                </a:solidFill>
                <a:latin typeface="Times New Roman"/>
                <a:cs typeface="Calibri"/>
              </a:rPr>
              <a:t>Pending Results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5B3970-48B3-E6CF-2AA6-03D1B476EF48}"/>
              </a:ext>
            </a:extLst>
          </p:cNvPr>
          <p:cNvGrpSpPr/>
          <p:nvPr/>
        </p:nvGrpSpPr>
        <p:grpSpPr>
          <a:xfrm>
            <a:off x="618531" y="10714329"/>
            <a:ext cx="1487941" cy="4621412"/>
            <a:chOff x="26362685" y="4490795"/>
            <a:chExt cx="1346893" cy="4492902"/>
          </a:xfrm>
        </p:grpSpPr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57D781D3-E718-B834-F8E4-8F8E3C348E75}"/>
                </a:ext>
              </a:extLst>
            </p:cNvPr>
            <p:cNvSpPr/>
            <p:nvPr/>
          </p:nvSpPr>
          <p:spPr>
            <a:xfrm>
              <a:off x="26368436" y="4490795"/>
              <a:ext cx="1341142" cy="13268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F7AC2531-46F4-133E-5BE3-9881A23F04E3}"/>
                </a:ext>
              </a:extLst>
            </p:cNvPr>
            <p:cNvSpPr/>
            <p:nvPr/>
          </p:nvSpPr>
          <p:spPr>
            <a:xfrm>
              <a:off x="26362685" y="6040171"/>
              <a:ext cx="1341142" cy="13268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868B4A2C-491C-0206-BBA2-E4D4DCF83977}"/>
                </a:ext>
              </a:extLst>
            </p:cNvPr>
            <p:cNvSpPr/>
            <p:nvPr/>
          </p:nvSpPr>
          <p:spPr>
            <a:xfrm>
              <a:off x="26368436" y="7656865"/>
              <a:ext cx="1341142" cy="13268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7" name="Graphic 1066" descr="Dumbbell with solid fill">
              <a:extLst>
                <a:ext uri="{FF2B5EF4-FFF2-40B4-BE49-F238E27FC236}">
                  <a16:creationId xmlns:a16="http://schemas.microsoft.com/office/drawing/2014/main" id="{A8228034-3164-919C-8E04-6586124F8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6594006" y="4702400"/>
              <a:ext cx="914400" cy="914400"/>
            </a:xfrm>
            <a:prstGeom prst="rect">
              <a:avLst/>
            </a:prstGeom>
          </p:spPr>
        </p:pic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90B156F-F49C-0027-3AD4-C11CEEB6EB0E}"/>
              </a:ext>
            </a:extLst>
          </p:cNvPr>
          <p:cNvSpPr txBox="1"/>
          <p:nvPr/>
        </p:nvSpPr>
        <p:spPr>
          <a:xfrm>
            <a:off x="22779407" y="17107147"/>
            <a:ext cx="9164488" cy="11904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Senses desired payload, linear actuator's allow device to lower</a:t>
            </a:r>
            <a:endParaRPr lang="en-US"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60A1B1CC-8E96-A7EE-6513-EB1974C4CEF5}"/>
              </a:ext>
            </a:extLst>
          </p:cNvPr>
          <p:cNvSpPr txBox="1"/>
          <p:nvPr/>
        </p:nvSpPr>
        <p:spPr>
          <a:xfrm>
            <a:off x="22839248" y="18960352"/>
            <a:ext cx="12924504" cy="646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Slot Packaging design locks into Place </a:t>
            </a:r>
            <a:endParaRPr lang="en-US" sz="32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3C1D36-413A-F9CD-9E3C-546CFDC8DDE6}"/>
              </a:ext>
            </a:extLst>
          </p:cNvPr>
          <p:cNvGrpSpPr/>
          <p:nvPr/>
        </p:nvGrpSpPr>
        <p:grpSpPr>
          <a:xfrm>
            <a:off x="814504" y="17408973"/>
            <a:ext cx="2998079" cy="3429410"/>
            <a:chOff x="37738" y="3342162"/>
            <a:chExt cx="1991428" cy="199509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A237878-A320-AFF2-FBBC-AC9D64A3E0F5}"/>
                </a:ext>
              </a:extLst>
            </p:cNvPr>
            <p:cNvGrpSpPr/>
            <p:nvPr/>
          </p:nvGrpSpPr>
          <p:grpSpPr>
            <a:xfrm>
              <a:off x="37738" y="3342162"/>
              <a:ext cx="1991428" cy="1995099"/>
              <a:chOff x="2302765" y="1925224"/>
              <a:chExt cx="1991428" cy="1995099"/>
            </a:xfrm>
          </p:grpSpPr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A2FDD2DF-AA70-4F7E-ADFA-A8779596C0BC}"/>
                  </a:ext>
                </a:extLst>
              </p:cNvPr>
              <p:cNvSpPr/>
              <p:nvPr/>
            </p:nvSpPr>
            <p:spPr>
              <a:xfrm>
                <a:off x="2421798" y="1930766"/>
                <a:ext cx="235648" cy="17487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62A05E69-0510-3934-ECE7-F030864730F2}"/>
                  </a:ext>
                </a:extLst>
              </p:cNvPr>
              <p:cNvSpPr/>
              <p:nvPr/>
            </p:nvSpPr>
            <p:spPr>
              <a:xfrm>
                <a:off x="3939513" y="1925224"/>
                <a:ext cx="235648" cy="17487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9891AEE3-96C0-0932-CCB7-2BEAC14434E5}"/>
                  </a:ext>
                </a:extLst>
              </p:cNvPr>
              <p:cNvSpPr/>
              <p:nvPr/>
            </p:nvSpPr>
            <p:spPr>
              <a:xfrm>
                <a:off x="2662159" y="2738372"/>
                <a:ext cx="1277352" cy="22999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E6A5E65B-2523-C57A-F31C-E937B02FE7E7}"/>
                  </a:ext>
                </a:extLst>
              </p:cNvPr>
              <p:cNvSpPr/>
              <p:nvPr/>
            </p:nvSpPr>
            <p:spPr>
              <a:xfrm>
                <a:off x="2657446" y="3444026"/>
                <a:ext cx="1285552" cy="22999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" name="Flowchart: Connector 1036">
                <a:extLst>
                  <a:ext uri="{FF2B5EF4-FFF2-40B4-BE49-F238E27FC236}">
                    <a16:creationId xmlns:a16="http://schemas.microsoft.com/office/drawing/2014/main" id="{93A8B725-B076-466C-868F-F330D518B34A}"/>
                  </a:ext>
                </a:extLst>
              </p:cNvPr>
              <p:cNvSpPr/>
              <p:nvPr/>
            </p:nvSpPr>
            <p:spPr>
              <a:xfrm>
                <a:off x="2302765" y="3529550"/>
                <a:ext cx="473713" cy="38315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8" name="Flowchart: Connector 1037">
                <a:extLst>
                  <a:ext uri="{FF2B5EF4-FFF2-40B4-BE49-F238E27FC236}">
                    <a16:creationId xmlns:a16="http://schemas.microsoft.com/office/drawing/2014/main" id="{2B8E1AD3-3327-F38E-65ED-56498BFF6C66}"/>
                  </a:ext>
                </a:extLst>
              </p:cNvPr>
              <p:cNvSpPr/>
              <p:nvPr/>
            </p:nvSpPr>
            <p:spPr>
              <a:xfrm>
                <a:off x="3820480" y="3537170"/>
                <a:ext cx="473713" cy="383153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" name="Flowchart: Connector 1038">
                <a:extLst>
                  <a:ext uri="{FF2B5EF4-FFF2-40B4-BE49-F238E27FC236}">
                    <a16:creationId xmlns:a16="http://schemas.microsoft.com/office/drawing/2014/main" id="{94B55394-D412-10C5-A03B-F298429837F8}"/>
                  </a:ext>
                </a:extLst>
              </p:cNvPr>
              <p:cNvSpPr/>
              <p:nvPr/>
            </p:nvSpPr>
            <p:spPr>
              <a:xfrm>
                <a:off x="2421799" y="3606127"/>
                <a:ext cx="235647" cy="229998"/>
              </a:xfrm>
              <a:prstGeom prst="flowChartConnector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0" name="Flowchart: Connector 1039">
                <a:extLst>
                  <a:ext uri="{FF2B5EF4-FFF2-40B4-BE49-F238E27FC236}">
                    <a16:creationId xmlns:a16="http://schemas.microsoft.com/office/drawing/2014/main" id="{4D5BBCD7-B8BD-122C-20A0-CB4C7A870DEB}"/>
                  </a:ext>
                </a:extLst>
              </p:cNvPr>
              <p:cNvSpPr/>
              <p:nvPr/>
            </p:nvSpPr>
            <p:spPr>
              <a:xfrm>
                <a:off x="3940640" y="3610312"/>
                <a:ext cx="235647" cy="229998"/>
              </a:xfrm>
              <a:prstGeom prst="flowChartConnector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1E9736D-8D58-34E0-46D4-1A39409D2591}"/>
                </a:ext>
              </a:extLst>
            </p:cNvPr>
            <p:cNvSpPr/>
            <p:nvPr/>
          </p:nvSpPr>
          <p:spPr>
            <a:xfrm>
              <a:off x="1557040" y="4399097"/>
              <a:ext cx="62844" cy="292608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346B763-BE9F-4AF7-64AA-81ECD08FADDB}"/>
                </a:ext>
              </a:extLst>
            </p:cNvPr>
            <p:cNvSpPr/>
            <p:nvPr/>
          </p:nvSpPr>
          <p:spPr>
            <a:xfrm>
              <a:off x="453521" y="4392407"/>
              <a:ext cx="62844" cy="292608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200A49A-D2E4-7896-1CDC-C2501DD5EB53}"/>
                </a:ext>
              </a:extLst>
            </p:cNvPr>
            <p:cNvSpPr/>
            <p:nvPr/>
          </p:nvSpPr>
          <p:spPr>
            <a:xfrm>
              <a:off x="385768" y="4627208"/>
              <a:ext cx="201151" cy="233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350175C2-6AF3-CCD0-94A6-90AB98728C32}"/>
                </a:ext>
              </a:extLst>
            </p:cNvPr>
            <p:cNvSpPr/>
            <p:nvPr/>
          </p:nvSpPr>
          <p:spPr>
            <a:xfrm>
              <a:off x="1477123" y="4634308"/>
              <a:ext cx="201151" cy="233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3D511CC-58DE-8609-339E-1702B5C05211}"/>
              </a:ext>
            </a:extLst>
          </p:cNvPr>
          <p:cNvSpPr/>
          <p:nvPr/>
        </p:nvSpPr>
        <p:spPr>
          <a:xfrm>
            <a:off x="784058" y="15540650"/>
            <a:ext cx="9282881" cy="873972"/>
          </a:xfrm>
          <a:prstGeom prst="rect">
            <a:avLst/>
          </a:prstGeom>
          <a:solidFill>
            <a:srgbClr val="CEB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/>
                <a:cs typeface="Times New Roman"/>
              </a:rPr>
              <a:t>Testing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48" name="3D Model 1047">
                <a:extLst>
                  <a:ext uri="{FF2B5EF4-FFF2-40B4-BE49-F238E27FC236}">
                    <a16:creationId xmlns:a16="http://schemas.microsoft.com/office/drawing/2014/main" id="{9E341930-B3A9-7EED-B854-1FC1EFF7B4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6930869"/>
                  </p:ext>
                </p:extLst>
              </p:nvPr>
            </p:nvGraphicFramePr>
            <p:xfrm rot="4377668">
              <a:off x="10862397" y="17132328"/>
              <a:ext cx="4737738" cy="3036996"/>
            </p:xfrm>
            <a:graphic>
              <a:graphicData uri="http://schemas.microsoft.com/office/drawing/2017/model3d">
                <am3d:model3d r:embed="rId26">
                  <am3d:spPr>
                    <a:xfrm rot="4377668">
                      <a:off x="0" y="0"/>
                      <a:ext cx="4737738" cy="3036996"/>
                    </a:xfrm>
                    <a:prstGeom prst="rect">
                      <a:avLst/>
                    </a:prstGeom>
                  </am3d:spPr>
                  <am3d:camera>
                    <am3d:pos x="0" y="0" z="611211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897" d="1000000"/>
                    <am3d:preTrans dx="-9422300" dy="11212538" dz="18000000"/>
                    <am3d:scale>
                      <am3d:sx n="1000000" d="1000000"/>
                      <am3d:sy n="1000000" d="1000000"/>
                      <am3d:sz n="1000000" d="1000000"/>
                    </am3d:scale>
                    <am3d:rot ax="-5418328" ay="3195209" az="-5423060"/>
                    <am3d:postTrans dx="0" dy="0" dz="0"/>
                  </am3d:trans>
                  <am3d:raster rName="Office3DRenderer" rVer="16.0.8326">
                    <am3d:blip r:embed="rId27"/>
                  </am3d:raster>
                  <am3d:objViewport viewportSz="50804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48" name="3D Model 1047">
                <a:extLst>
                  <a:ext uri="{FF2B5EF4-FFF2-40B4-BE49-F238E27FC236}">
                    <a16:creationId xmlns:a16="http://schemas.microsoft.com/office/drawing/2014/main" id="{9E341930-B3A9-7EED-B854-1FC1EFF7B4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 rot="4377668">
                <a:off x="10862397" y="17132328"/>
                <a:ext cx="4737738" cy="3036996"/>
              </a:xfrm>
              <a:prstGeom prst="rect">
                <a:avLst/>
              </a:prstGeom>
            </p:spPr>
          </p:pic>
        </mc:Fallback>
      </mc:AlternateContent>
      <p:sp>
        <p:nvSpPr>
          <p:cNvPr id="1090" name="Rectangle 1089">
            <a:extLst>
              <a:ext uri="{FF2B5EF4-FFF2-40B4-BE49-F238E27FC236}">
                <a16:creationId xmlns:a16="http://schemas.microsoft.com/office/drawing/2014/main" id="{C2DD68F9-404A-D050-BDDC-E6057B31E42D}"/>
              </a:ext>
            </a:extLst>
          </p:cNvPr>
          <p:cNvSpPr/>
          <p:nvPr/>
        </p:nvSpPr>
        <p:spPr>
          <a:xfrm>
            <a:off x="609140" y="20855215"/>
            <a:ext cx="9457799" cy="456291"/>
          </a:xfrm>
          <a:prstGeom prst="rect">
            <a:avLst/>
          </a:prstGeom>
          <a:solidFill>
            <a:srgbClr val="D3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E22B522-5FCA-5FC3-55D6-1F0D94F133CB}"/>
              </a:ext>
            </a:extLst>
          </p:cNvPr>
          <p:cNvGrpSpPr/>
          <p:nvPr/>
        </p:nvGrpSpPr>
        <p:grpSpPr>
          <a:xfrm>
            <a:off x="609140" y="20588706"/>
            <a:ext cx="6925014" cy="651292"/>
            <a:chOff x="21973986" y="20434108"/>
            <a:chExt cx="6925014" cy="651292"/>
          </a:xfrm>
        </p:grpSpPr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871FAEDC-8EC4-4589-DA46-A4221A587C2B}"/>
                </a:ext>
              </a:extLst>
            </p:cNvPr>
            <p:cNvSpPr/>
            <p:nvPr/>
          </p:nvSpPr>
          <p:spPr>
            <a:xfrm>
              <a:off x="21973986" y="20479524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39BE8AC8-DB04-A8DB-4FF0-6371CE499310}"/>
                </a:ext>
              </a:extLst>
            </p:cNvPr>
            <p:cNvSpPr/>
            <p:nvPr/>
          </p:nvSpPr>
          <p:spPr>
            <a:xfrm>
              <a:off x="23382896" y="20465358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CA69468D-F1E5-62DF-1C10-570A674E5F0C}"/>
                </a:ext>
              </a:extLst>
            </p:cNvPr>
            <p:cNvSpPr/>
            <p:nvPr/>
          </p:nvSpPr>
          <p:spPr>
            <a:xfrm>
              <a:off x="22594157" y="20477721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A5800B50-839C-2C5B-0028-90F0C8E90DA5}"/>
                </a:ext>
              </a:extLst>
            </p:cNvPr>
            <p:cNvSpPr/>
            <p:nvPr/>
          </p:nvSpPr>
          <p:spPr>
            <a:xfrm>
              <a:off x="21978212" y="20434108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AE33D504-C273-A9F6-B38C-57C015C178FA}"/>
                </a:ext>
              </a:extLst>
            </p:cNvPr>
            <p:cNvSpPr/>
            <p:nvPr/>
          </p:nvSpPr>
          <p:spPr>
            <a:xfrm>
              <a:off x="24185355" y="20477721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895B3F36-58B5-29FF-0A52-26BAE9F24761}"/>
                </a:ext>
              </a:extLst>
            </p:cNvPr>
            <p:cNvSpPr/>
            <p:nvPr/>
          </p:nvSpPr>
          <p:spPr>
            <a:xfrm>
              <a:off x="24936122" y="20511498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B01C67F0-72F7-5F8F-A141-03B3F2E101BA}"/>
                </a:ext>
              </a:extLst>
            </p:cNvPr>
            <p:cNvSpPr/>
            <p:nvPr/>
          </p:nvSpPr>
          <p:spPr>
            <a:xfrm>
              <a:off x="25724861" y="20526765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7F65D52B-74F8-15A3-024B-93DC1AA934CB}"/>
                </a:ext>
              </a:extLst>
            </p:cNvPr>
            <p:cNvSpPr/>
            <p:nvPr/>
          </p:nvSpPr>
          <p:spPr>
            <a:xfrm>
              <a:off x="26435031" y="20465357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8F555D47-9D91-A03E-CEBE-9DE11263ADA9}"/>
                </a:ext>
              </a:extLst>
            </p:cNvPr>
            <p:cNvSpPr/>
            <p:nvPr/>
          </p:nvSpPr>
          <p:spPr>
            <a:xfrm>
              <a:off x="27160125" y="20477720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2" name="Oval 1121">
              <a:extLst>
                <a:ext uri="{FF2B5EF4-FFF2-40B4-BE49-F238E27FC236}">
                  <a16:creationId xmlns:a16="http://schemas.microsoft.com/office/drawing/2014/main" id="{D3910089-4333-E9E3-A67F-FAB2904A6713}"/>
                </a:ext>
              </a:extLst>
            </p:cNvPr>
            <p:cNvSpPr/>
            <p:nvPr/>
          </p:nvSpPr>
          <p:spPr>
            <a:xfrm>
              <a:off x="27944669" y="20456193"/>
              <a:ext cx="954331" cy="5586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E31630E6-26D2-3E63-8A81-1CACC0C8DB81}"/>
              </a:ext>
            </a:extLst>
          </p:cNvPr>
          <p:cNvSpPr/>
          <p:nvPr/>
        </p:nvSpPr>
        <p:spPr>
          <a:xfrm>
            <a:off x="4330975" y="19420089"/>
            <a:ext cx="2672174" cy="1418294"/>
          </a:xfrm>
          <a:prstGeom prst="rect">
            <a:avLst/>
          </a:prstGeom>
          <a:solidFill>
            <a:srgbClr val="E9D0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308</a:t>
            </a: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E1D54F77-7B5F-3F66-D58F-73D0FC992C7D}"/>
              </a:ext>
            </a:extLst>
          </p:cNvPr>
          <p:cNvSpPr/>
          <p:nvPr/>
        </p:nvSpPr>
        <p:spPr>
          <a:xfrm>
            <a:off x="4330975" y="18240315"/>
            <a:ext cx="1936096" cy="1160711"/>
          </a:xfrm>
          <a:prstGeom prst="rect">
            <a:avLst/>
          </a:prstGeom>
          <a:solidFill>
            <a:srgbClr val="E9D0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231 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0853ECF7-CCB7-9FF7-44A8-21A4E242A985}"/>
              </a:ext>
            </a:extLst>
          </p:cNvPr>
          <p:cNvSpPr/>
          <p:nvPr/>
        </p:nvSpPr>
        <p:spPr>
          <a:xfrm>
            <a:off x="4330975" y="17028126"/>
            <a:ext cx="1516374" cy="1210283"/>
          </a:xfrm>
          <a:prstGeom prst="rect">
            <a:avLst/>
          </a:prstGeom>
          <a:solidFill>
            <a:srgbClr val="E9D0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154</a:t>
            </a:r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EA179F3C-F1B0-82D5-D7B3-DBA1E203D8CE}"/>
              </a:ext>
            </a:extLst>
          </p:cNvPr>
          <p:cNvSpPr txBox="1"/>
          <p:nvPr/>
        </p:nvSpPr>
        <p:spPr>
          <a:xfrm>
            <a:off x="5991045" y="17380902"/>
            <a:ext cx="224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9DDB27EE-85AF-51E0-BDB5-B866FA3A11A0}"/>
              </a:ext>
            </a:extLst>
          </p:cNvPr>
          <p:cNvSpPr txBox="1"/>
          <p:nvPr/>
        </p:nvSpPr>
        <p:spPr>
          <a:xfrm>
            <a:off x="6370753" y="18437073"/>
            <a:ext cx="148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E6AD7EF7-EEA6-8A30-8B8A-EE7832530E07}"/>
              </a:ext>
            </a:extLst>
          </p:cNvPr>
          <p:cNvSpPr txBox="1"/>
          <p:nvPr/>
        </p:nvSpPr>
        <p:spPr>
          <a:xfrm>
            <a:off x="7008199" y="19719427"/>
            <a:ext cx="170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4BD244DC-D8B0-BB5A-0DBB-277811AC9D49}"/>
              </a:ext>
            </a:extLst>
          </p:cNvPr>
          <p:cNvSpPr txBox="1"/>
          <p:nvPr/>
        </p:nvSpPr>
        <p:spPr>
          <a:xfrm>
            <a:off x="7511810" y="16630233"/>
            <a:ext cx="22793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Sand and Regolith Variable </a:t>
            </a:r>
          </a:p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Load Test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590378B5-F3B3-5D57-941C-EFF3E4219415}"/>
              </a:ext>
            </a:extLst>
          </p:cNvPr>
          <p:cNvSpPr txBox="1"/>
          <p:nvPr/>
        </p:nvSpPr>
        <p:spPr>
          <a:xfrm>
            <a:off x="4644873" y="16399053"/>
            <a:ext cx="224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458BE-CDD8-63BC-5EB0-D29E294518C6}"/>
              </a:ext>
            </a:extLst>
          </p:cNvPr>
          <p:cNvSpPr txBox="1"/>
          <p:nvPr/>
        </p:nvSpPr>
        <p:spPr>
          <a:xfrm>
            <a:off x="14088995" y="19796605"/>
            <a:ext cx="3865591" cy="1004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B9ECCB-481E-2680-CC13-4E2327C29AB9}"/>
              </a:ext>
            </a:extLst>
          </p:cNvPr>
          <p:cNvSpPr/>
          <p:nvPr/>
        </p:nvSpPr>
        <p:spPr>
          <a:xfrm>
            <a:off x="10880177" y="15540650"/>
            <a:ext cx="10011538" cy="873972"/>
          </a:xfrm>
          <a:prstGeom prst="rect">
            <a:avLst/>
          </a:prstGeom>
          <a:solidFill>
            <a:srgbClr val="CEB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/>
                <a:cs typeface="Times New Roman"/>
              </a:rPr>
              <a:t>Packaging Design</a:t>
            </a:r>
          </a:p>
        </p:txBody>
      </p:sp>
      <p:sp>
        <p:nvSpPr>
          <p:cNvPr id="1044" name="Rectangle: Rounded Corners 1043">
            <a:extLst>
              <a:ext uri="{FF2B5EF4-FFF2-40B4-BE49-F238E27FC236}">
                <a16:creationId xmlns:a16="http://schemas.microsoft.com/office/drawing/2014/main" id="{A593F3E1-5667-57EA-A302-F0025CEADDB8}"/>
              </a:ext>
            </a:extLst>
          </p:cNvPr>
          <p:cNvSpPr/>
          <p:nvPr/>
        </p:nvSpPr>
        <p:spPr>
          <a:xfrm>
            <a:off x="25296332" y="4336238"/>
            <a:ext cx="6938645" cy="1273861"/>
          </a:xfrm>
          <a:prstGeom prst="roundRect">
            <a:avLst/>
          </a:prstGeom>
          <a:solidFill>
            <a:srgbClr val="E9D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9AF901DD-CCEA-7CDF-EE45-F0D8B98F803F}"/>
              </a:ext>
            </a:extLst>
          </p:cNvPr>
          <p:cNvSpPr/>
          <p:nvPr/>
        </p:nvSpPr>
        <p:spPr>
          <a:xfrm>
            <a:off x="25296332" y="9238997"/>
            <a:ext cx="6938645" cy="1273861"/>
          </a:xfrm>
          <a:prstGeom prst="roundRect">
            <a:avLst/>
          </a:prstGeom>
          <a:solidFill>
            <a:srgbClr val="E9D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F7342CA0-8BF2-3059-1D18-F66664295BE5}"/>
              </a:ext>
            </a:extLst>
          </p:cNvPr>
          <p:cNvSpPr txBox="1"/>
          <p:nvPr/>
        </p:nvSpPr>
        <p:spPr>
          <a:xfrm>
            <a:off x="17223472" y="17359407"/>
            <a:ext cx="3917520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Side of box conforms with platform forks to lift payload 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8A9D5F9F-DC83-CE04-0E1A-7D27445C2C80}"/>
              </a:ext>
            </a:extLst>
          </p:cNvPr>
          <p:cNvSpPr txBox="1"/>
          <p:nvPr/>
        </p:nvSpPr>
        <p:spPr>
          <a:xfrm>
            <a:off x="27357505" y="9567740"/>
            <a:ext cx="530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Mount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B4905677-5AC3-03E7-67DF-86C6EFA1156B}"/>
              </a:ext>
            </a:extLst>
          </p:cNvPr>
          <p:cNvSpPr txBox="1"/>
          <p:nvPr/>
        </p:nvSpPr>
        <p:spPr>
          <a:xfrm>
            <a:off x="26780666" y="4650002"/>
            <a:ext cx="501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Actuating Platform</a:t>
            </a:r>
          </a:p>
        </p:txBody>
      </p:sp>
      <p:sp>
        <p:nvSpPr>
          <p:cNvPr id="1078" name="Oval 1077">
            <a:extLst>
              <a:ext uri="{FF2B5EF4-FFF2-40B4-BE49-F238E27FC236}">
                <a16:creationId xmlns:a16="http://schemas.microsoft.com/office/drawing/2014/main" id="{6FF39992-5096-1D37-1720-48C3D15BC9B1}"/>
              </a:ext>
            </a:extLst>
          </p:cNvPr>
          <p:cNvSpPr/>
          <p:nvPr/>
        </p:nvSpPr>
        <p:spPr>
          <a:xfrm>
            <a:off x="21397188" y="8331244"/>
            <a:ext cx="1182334" cy="104725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Oval 1080">
            <a:extLst>
              <a:ext uri="{FF2B5EF4-FFF2-40B4-BE49-F238E27FC236}">
                <a16:creationId xmlns:a16="http://schemas.microsoft.com/office/drawing/2014/main" id="{FAE73229-7F06-7E69-7B46-40A161EF7CC7}"/>
              </a:ext>
            </a:extLst>
          </p:cNvPr>
          <p:cNvSpPr/>
          <p:nvPr/>
        </p:nvSpPr>
        <p:spPr>
          <a:xfrm>
            <a:off x="19033176" y="8239405"/>
            <a:ext cx="1212966" cy="1145837"/>
          </a:xfrm>
          <a:prstGeom prst="ellipse">
            <a:avLst/>
          </a:prstGeom>
          <a:noFill/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>
            <a:extLst>
              <a:ext uri="{FF2B5EF4-FFF2-40B4-BE49-F238E27FC236}">
                <a16:creationId xmlns:a16="http://schemas.microsoft.com/office/drawing/2014/main" id="{EDAA44AD-7097-4349-5C6D-B2D418E1B112}"/>
              </a:ext>
            </a:extLst>
          </p:cNvPr>
          <p:cNvSpPr/>
          <p:nvPr/>
        </p:nvSpPr>
        <p:spPr>
          <a:xfrm>
            <a:off x="21617336" y="7421765"/>
            <a:ext cx="742038" cy="646360"/>
          </a:xfrm>
          <a:prstGeom prst="ellipse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>
            <a:extLst>
              <a:ext uri="{FF2B5EF4-FFF2-40B4-BE49-F238E27FC236}">
                <a16:creationId xmlns:a16="http://schemas.microsoft.com/office/drawing/2014/main" id="{83F077DF-94A6-5E90-5BF0-B8815E24FB89}"/>
              </a:ext>
            </a:extLst>
          </p:cNvPr>
          <p:cNvSpPr/>
          <p:nvPr/>
        </p:nvSpPr>
        <p:spPr>
          <a:xfrm>
            <a:off x="17261442" y="9572600"/>
            <a:ext cx="2698313" cy="2365273"/>
          </a:xfrm>
          <a:prstGeom prst="ellipse">
            <a:avLst/>
          </a:prstGeom>
          <a:noFill/>
          <a:ln w="76200">
            <a:solidFill>
              <a:srgbClr val="F59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Arrow: Bent 1083">
            <a:extLst>
              <a:ext uri="{FF2B5EF4-FFF2-40B4-BE49-F238E27FC236}">
                <a16:creationId xmlns:a16="http://schemas.microsoft.com/office/drawing/2014/main" id="{C0C13491-28EE-D1AB-3FFE-D90B0A87D5BC}"/>
              </a:ext>
            </a:extLst>
          </p:cNvPr>
          <p:cNvSpPr/>
          <p:nvPr/>
        </p:nvSpPr>
        <p:spPr>
          <a:xfrm rot="5400000">
            <a:off x="21998981" y="9269747"/>
            <a:ext cx="2298763" cy="1164410"/>
          </a:xfrm>
          <a:prstGeom prst="bentArrow">
            <a:avLst>
              <a:gd name="adj1" fmla="val 25000"/>
              <a:gd name="adj2" fmla="val 25736"/>
              <a:gd name="adj3" fmla="val 25000"/>
              <a:gd name="adj4" fmla="val 400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5" name="Arrow: Bent 1084">
            <a:extLst>
              <a:ext uri="{FF2B5EF4-FFF2-40B4-BE49-F238E27FC236}">
                <a16:creationId xmlns:a16="http://schemas.microsoft.com/office/drawing/2014/main" id="{679B2FBC-2D31-F9A2-63E8-EA7819CF8092}"/>
              </a:ext>
            </a:extLst>
          </p:cNvPr>
          <p:cNvSpPr/>
          <p:nvPr/>
        </p:nvSpPr>
        <p:spPr>
          <a:xfrm rot="16200000">
            <a:off x="17533251" y="7498481"/>
            <a:ext cx="1782324" cy="1212966"/>
          </a:xfrm>
          <a:prstGeom prst="bentArrow">
            <a:avLst>
              <a:gd name="adj1" fmla="val 25000"/>
              <a:gd name="adj2" fmla="val 27732"/>
              <a:gd name="adj3" fmla="val 25000"/>
              <a:gd name="adj4" fmla="val 40073"/>
            </a:avLst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AD6AB981-F4BB-5480-7581-ACB49EC1F28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101895" y="10403582"/>
            <a:ext cx="5458129" cy="4267267"/>
          </a:xfrm>
          <a:prstGeom prst="rect">
            <a:avLst/>
          </a:prstGeom>
        </p:spPr>
      </p:pic>
      <p:sp>
        <p:nvSpPr>
          <p:cNvPr id="1028" name="Arrow: Right 1027">
            <a:extLst>
              <a:ext uri="{FF2B5EF4-FFF2-40B4-BE49-F238E27FC236}">
                <a16:creationId xmlns:a16="http://schemas.microsoft.com/office/drawing/2014/main" id="{4AE3340E-4E6D-02DC-4915-728AF206DDA9}"/>
              </a:ext>
            </a:extLst>
          </p:cNvPr>
          <p:cNvSpPr/>
          <p:nvPr/>
        </p:nvSpPr>
        <p:spPr>
          <a:xfrm>
            <a:off x="15198641" y="18271230"/>
            <a:ext cx="1837020" cy="673020"/>
          </a:xfrm>
          <a:prstGeom prst="rightArrow">
            <a:avLst/>
          </a:prstGeom>
          <a:solidFill>
            <a:srgbClr val="F59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B5156700-8114-1177-80E2-3C926477C27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773585" y="5476482"/>
            <a:ext cx="5633228" cy="3837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63C3F-9847-3FAB-2AA6-C5C2A491585B}"/>
              </a:ext>
            </a:extLst>
          </p:cNvPr>
          <p:cNvSpPr txBox="1"/>
          <p:nvPr/>
        </p:nvSpPr>
        <p:spPr>
          <a:xfrm>
            <a:off x="17019844" y="6432689"/>
            <a:ext cx="23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Throttle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81C44-78AC-7471-AB77-CB2609211351}"/>
              </a:ext>
            </a:extLst>
          </p:cNvPr>
          <p:cNvSpPr txBox="1"/>
          <p:nvPr/>
        </p:nvSpPr>
        <p:spPr>
          <a:xfrm>
            <a:off x="22282953" y="10973380"/>
            <a:ext cx="23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Steering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AE259ED2-7F77-3377-AC7C-F980124BED79}"/>
              </a:ext>
            </a:extLst>
          </p:cNvPr>
          <p:cNvSpPr/>
          <p:nvPr/>
        </p:nvSpPr>
        <p:spPr>
          <a:xfrm rot="5400000" flipH="1">
            <a:off x="22055519" y="6469622"/>
            <a:ext cx="1782324" cy="1212966"/>
          </a:xfrm>
          <a:prstGeom prst="bentArrow">
            <a:avLst>
              <a:gd name="adj1" fmla="val 25000"/>
              <a:gd name="adj2" fmla="val 27732"/>
              <a:gd name="adj3" fmla="val 25000"/>
              <a:gd name="adj4" fmla="val 40073"/>
            </a:avLst>
          </a:prstGeom>
          <a:solidFill>
            <a:srgbClr val="FFE699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8C08B-9366-CED5-CC1C-7005FE5E1519}"/>
              </a:ext>
            </a:extLst>
          </p:cNvPr>
          <p:cNvSpPr txBox="1"/>
          <p:nvPr/>
        </p:nvSpPr>
        <p:spPr>
          <a:xfrm>
            <a:off x="21198370" y="4898862"/>
            <a:ext cx="4212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Linear Actuator Switch</a:t>
            </a:r>
          </a:p>
        </p:txBody>
      </p:sp>
      <p:sp>
        <p:nvSpPr>
          <p:cNvPr id="53" name="Arrow: Bent 52">
            <a:extLst>
              <a:ext uri="{FF2B5EF4-FFF2-40B4-BE49-F238E27FC236}">
                <a16:creationId xmlns:a16="http://schemas.microsoft.com/office/drawing/2014/main" id="{93FAA068-AEB9-D98E-9D00-541F6A057C19}"/>
              </a:ext>
            </a:extLst>
          </p:cNvPr>
          <p:cNvSpPr/>
          <p:nvPr/>
        </p:nvSpPr>
        <p:spPr>
          <a:xfrm rot="10800000" flipH="1">
            <a:off x="18409764" y="11937873"/>
            <a:ext cx="1782324" cy="1212966"/>
          </a:xfrm>
          <a:prstGeom prst="bentArrow">
            <a:avLst>
              <a:gd name="adj1" fmla="val 25000"/>
              <a:gd name="adj2" fmla="val 27732"/>
              <a:gd name="adj3" fmla="val 25000"/>
              <a:gd name="adj4" fmla="val 40073"/>
            </a:avLst>
          </a:prstGeom>
          <a:solidFill>
            <a:srgbClr val="F59B83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0C284F-E096-4902-E781-4FDF0B1E86DA}"/>
              </a:ext>
            </a:extLst>
          </p:cNvPr>
          <p:cNvSpPr txBox="1"/>
          <p:nvPr/>
        </p:nvSpPr>
        <p:spPr>
          <a:xfrm>
            <a:off x="20347763" y="12499545"/>
            <a:ext cx="23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</a:p>
        </p:txBody>
      </p:sp>
      <p:pic>
        <p:nvPicPr>
          <p:cNvPr id="59" name="Picture 5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3DEFEADB-1ACC-4612-7C22-FA1F92AA86B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32389" y="4821696"/>
            <a:ext cx="10415134" cy="9664632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1F363E11-B121-62F2-09CA-FA168529D76E}"/>
              </a:ext>
            </a:extLst>
          </p:cNvPr>
          <p:cNvSpPr/>
          <p:nvPr/>
        </p:nvSpPr>
        <p:spPr>
          <a:xfrm>
            <a:off x="12495286" y="17453491"/>
            <a:ext cx="2698313" cy="2365273"/>
          </a:xfrm>
          <a:prstGeom prst="ellipse">
            <a:avLst/>
          </a:prstGeom>
          <a:noFill/>
          <a:ln w="76200">
            <a:solidFill>
              <a:srgbClr val="F59B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Graphic 1034" descr="Scale with solid fill">
            <a:extLst>
              <a:ext uri="{FF2B5EF4-FFF2-40B4-BE49-F238E27FC236}">
                <a16:creationId xmlns:a16="http://schemas.microsoft.com/office/drawing/2014/main" id="{AAFCC64C-6B2D-D076-9AB5-53518AB38B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19498" y="12517543"/>
            <a:ext cx="1014984" cy="1014984"/>
          </a:xfrm>
          <a:prstGeom prst="rect">
            <a:avLst/>
          </a:prstGeom>
        </p:spPr>
      </p:pic>
      <p:sp>
        <p:nvSpPr>
          <p:cNvPr id="1043" name="Right Triangle 1042">
            <a:extLst>
              <a:ext uri="{FF2B5EF4-FFF2-40B4-BE49-F238E27FC236}">
                <a16:creationId xmlns:a16="http://schemas.microsoft.com/office/drawing/2014/main" id="{99B1C24B-8A2E-0714-944A-B3A5A8153524}"/>
              </a:ext>
            </a:extLst>
          </p:cNvPr>
          <p:cNvSpPr/>
          <p:nvPr/>
        </p:nvSpPr>
        <p:spPr>
          <a:xfrm flipH="1">
            <a:off x="881260" y="14167838"/>
            <a:ext cx="914400" cy="914400"/>
          </a:xfrm>
          <a:prstGeom prst="rtTriangl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C8A3C5EA-6150-9FBA-4F7E-B7C4A439ECFE}"/>
              </a:ext>
            </a:extLst>
          </p:cNvPr>
          <p:cNvCxnSpPr>
            <a:cxnSpLocks/>
          </p:cNvCxnSpPr>
          <p:nvPr/>
        </p:nvCxnSpPr>
        <p:spPr>
          <a:xfrm flipV="1">
            <a:off x="1028553" y="14167838"/>
            <a:ext cx="459214" cy="43707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469E-6 -3.10185E-6 L -4.27469E-6 0.00022 C 0.03791 0.00044 0.04987 0.0021 0.08112 -3.10185E-6 C 0.08372 -0.00043 0.08633 -0.00072 0.08908 -0.00094 L 0.16161 -3.10185E-6 C 0.1646 -3.10185E-6 0.16735 0.00232 0.17019 0.00391 C 0.17212 0.00514 0.17424 0.00557 0.17617 0.00695 C 0.17685 0.00738 0.17738 0.00854 0.17815 0.00905 C 0.17955 0.00977 0.18128 0.00977 0.18268 0.00999 L 0.21446 0.00905 C 0.21668 0.00883 0.21875 0.0081 0.22097 0.0081 C 0.23293 0.00622 0.2258 0.00767 0.23423 0.00601 C 0.23997 0.00304 0.23857 0.00275 0.24677 0.00514 C 0.25237 0.00622 0.24793 0.00673 0.25208 0.00905 C 0.25299 0.00948 0.2543 0.00948 0.25536 0.00999 C 0.25642 0.01042 0.25743 0.01136 0.25859 0.01201 C 0.26187 0.01346 0.26486 0.01346 0.26847 0.01411 C 0.27764 0.01367 0.28661 0.01367 0.29558 0.01295 C 0.29934 0.01273 0.303 0.01114 0.30677 0.01114 C 0.31381 0.01042 0.32085 0.01114 0.32798 0.01114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7" y="6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35e9ed-6d15-412a-9ea5-41840895a269">
      <Terms xmlns="http://schemas.microsoft.com/office/infopath/2007/PartnerControls"/>
    </lcf76f155ced4ddcb4097134ff3c332f>
    <TaxCatchAll xmlns="2a56992b-3091-4f72-b67e-cef0353f05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47D8975C2DC4091A7B334CDC7DAF3" ma:contentTypeVersion="12" ma:contentTypeDescription="Create a new document." ma:contentTypeScope="" ma:versionID="5ad1a56a1e684104da62067adde9a0d3">
  <xsd:schema xmlns:xsd="http://www.w3.org/2001/XMLSchema" xmlns:xs="http://www.w3.org/2001/XMLSchema" xmlns:p="http://schemas.microsoft.com/office/2006/metadata/properties" xmlns:ns2="6535e9ed-6d15-412a-9ea5-41840895a269" xmlns:ns3="2a56992b-3091-4f72-b67e-cef0353f058a" targetNamespace="http://schemas.microsoft.com/office/2006/metadata/properties" ma:root="true" ma:fieldsID="00e9134234f2d66137109d602160a066" ns2:_="" ns3:_="">
    <xsd:import namespace="6535e9ed-6d15-412a-9ea5-41840895a269"/>
    <xsd:import namespace="2a56992b-3091-4f72-b67e-cef0353f0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5e9ed-6d15-412a-9ea5-41840895a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6992b-3091-4f72-b67e-cef0353f0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fbece7e-30c9-4554-934e-a169207947bd}" ma:internalName="TaxCatchAll" ma:showField="CatchAllData" ma:web="2a56992b-3091-4f72-b67e-cef0353f0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F061F-F11D-4225-9309-6AF7366982D1}">
  <ds:schemaRefs>
    <ds:schemaRef ds:uri="http://purl.org/dc/terms/"/>
    <ds:schemaRef ds:uri="2a56992b-3091-4f72-b67e-cef0353f058a"/>
    <ds:schemaRef ds:uri="6535e9ed-6d15-412a-9ea5-41840895a269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668570-1E5C-4585-921E-6931F44B3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4D1D65-0A2D-47AB-932C-4004DBFF44E9}">
  <ds:schemaRefs>
    <ds:schemaRef ds:uri="2a56992b-3091-4f72-b67e-cef0353f058a"/>
    <ds:schemaRef ds:uri="6535e9ed-6d15-412a-9ea5-41840895a2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lastModifiedBy>Tyler Ince-Ingram</cp:lastModifiedBy>
  <cp:revision>1</cp:revision>
  <dcterms:created xsi:type="dcterms:W3CDTF">2017-10-10T11:56:34Z</dcterms:created>
  <dcterms:modified xsi:type="dcterms:W3CDTF">2023-03-31T04:01:21Z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0x01010084547D8975C2DC4091A7B334CDC7DAF3</vt:lpwstr>
  </property>
  <property fmtid="{D5CDD505-2E9C-101B-9397-08002B2CF9AE}" pid="3" name="MediaServiceImageTags">
    <vt:lpwstr/>
  </property>
</Properties>
</file>